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3"/>
  </p:notesMasterIdLst>
  <p:handoutMasterIdLst>
    <p:handoutMasterId r:id="rId14"/>
  </p:handoutMasterIdLst>
  <p:sldIdLst>
    <p:sldId id="258" r:id="rId5"/>
    <p:sldId id="267" r:id="rId6"/>
    <p:sldId id="259" r:id="rId7"/>
    <p:sldId id="265" r:id="rId8"/>
    <p:sldId id="260" r:id="rId9"/>
    <p:sldId id="264" r:id="rId10"/>
    <p:sldId id="261" r:id="rId11"/>
    <p:sldId id="263" r:id="rId12"/>
  </p:sldIdLst>
  <p:sldSz cx="12192000" cy="6858000"/>
  <p:notesSz cx="6858000" cy="9144000"/>
  <p:defaultTextStyle>
    <a:defPPr rtl="0">
      <a:defRPr lang="en-gb"/>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408" autoAdjust="0"/>
  </p:normalViewPr>
  <p:slideViewPr>
    <p:cSldViewPr snapToGrid="0">
      <p:cViewPr varScale="1">
        <p:scale>
          <a:sx n="102" d="100"/>
          <a:sy n="102" d="100"/>
        </p:scale>
        <p:origin x="72" y="246"/>
      </p:cViewPr>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8" d="100"/>
          <a:sy n="88" d="100"/>
        </p:scale>
        <p:origin x="382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45733963-5770-44E0-A0CD-9A83E7255739}" type="datetime1">
              <a:rPr lang="en-GB" smtClean="0"/>
              <a:t>05/12/2025</a:t>
            </a:fld>
            <a:endParaRPr lang="en-GB"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B0FB2356-45F8-4CBB-BBF8-E3F4E0C0F34E}" type="slidenum">
              <a:rPr lang="en-GB" smtClean="0"/>
              <a:t>‹#›</a:t>
            </a:fld>
            <a:endParaRPr lang="en-GB" dirty="0"/>
          </a:p>
        </p:txBody>
      </p:sp>
    </p:spTree>
    <p:extLst>
      <p:ext uri="{BB962C8B-B14F-4D97-AF65-F5344CB8AC3E}">
        <p14:creationId xmlns:p14="http://schemas.microsoft.com/office/powerpoint/2010/main" val="40868277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58BAD0-C131-4202-95E3-2854C6FD32BB}" type="datetime1">
              <a:rPr lang="en-GB" smtClean="0"/>
              <a:pPr/>
              <a:t>05/12/2025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GB"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GB" noProof="0" dirty="0"/>
              <a:t>Click to edit Master text styles</a:t>
            </a:r>
          </a:p>
          <a:p>
            <a:pPr lvl="1" rtl="0"/>
            <a:r>
              <a:rPr lang="en-GB" noProof="0" dirty="0"/>
              <a:t>Second level</a:t>
            </a:r>
          </a:p>
          <a:p>
            <a:pPr lvl="2" rtl="0"/>
            <a:r>
              <a:rPr lang="en-GB" noProof="0" dirty="0"/>
              <a:t>Third level</a:t>
            </a:r>
          </a:p>
          <a:p>
            <a:pPr lvl="3" rtl="0"/>
            <a:r>
              <a:rPr lang="en-GB" noProof="0" dirty="0"/>
              <a:t>Fourth level</a:t>
            </a:r>
          </a:p>
          <a:p>
            <a:pPr lvl="4" rtl="0"/>
            <a:r>
              <a:rPr lang="en-GB" noProof="0"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C900A82-9926-4DBA-8BA5-A22EEB8ACF8E}" type="slidenum">
              <a:rPr lang="en-GB" noProof="0" smtClean="0"/>
              <a:t>‹#›</a:t>
            </a:fld>
            <a:endParaRPr lang="en-GB" noProof="0" dirty="0"/>
          </a:p>
        </p:txBody>
      </p:sp>
    </p:spTree>
    <p:extLst>
      <p:ext uri="{BB962C8B-B14F-4D97-AF65-F5344CB8AC3E}">
        <p14:creationId xmlns:p14="http://schemas.microsoft.com/office/powerpoint/2010/main" val="284234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GB" dirty="0"/>
          </a:p>
        </p:txBody>
      </p:sp>
      <p:sp>
        <p:nvSpPr>
          <p:cNvPr id="4" name="Slide Number Placeholder 3"/>
          <p:cNvSpPr>
            <a:spLocks noGrp="1"/>
          </p:cNvSpPr>
          <p:nvPr>
            <p:ph type="sldNum" sz="quarter" idx="10"/>
          </p:nvPr>
        </p:nvSpPr>
        <p:spPr/>
        <p:txBody>
          <a:bodyPr rtlCol="0"/>
          <a:lstStyle/>
          <a:p>
            <a:pPr rtl="0"/>
            <a:fld id="{9C900A82-9926-4DBA-8BA5-A22EEB8ACF8E}" type="slidenum">
              <a:rPr lang="en-GB" smtClean="0"/>
              <a:t>1</a:t>
            </a:fld>
            <a:endParaRPr lang="en-GB" dirty="0"/>
          </a:p>
        </p:txBody>
      </p:sp>
    </p:spTree>
    <p:extLst>
      <p:ext uri="{BB962C8B-B14F-4D97-AF65-F5344CB8AC3E}">
        <p14:creationId xmlns:p14="http://schemas.microsoft.com/office/powerpoint/2010/main" val="561577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D7811-0CE5-FB1B-386F-D8781449B7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FA9507-665B-3E2F-471D-522A822B8F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2E0B5D-C530-47F2-8D68-1417A91DB87C}"/>
              </a:ext>
            </a:extLst>
          </p:cNvPr>
          <p:cNvSpPr>
            <a:spLocks noGrp="1"/>
          </p:cNvSpPr>
          <p:nvPr>
            <p:ph type="body" idx="1"/>
          </p:nvPr>
        </p:nvSpPr>
        <p:spPr/>
        <p:txBody>
          <a:bodyPr rtlCol="0"/>
          <a:lstStyle/>
          <a:p>
            <a:pPr rtl="0"/>
            <a:endParaRPr lang="en-GB" dirty="0"/>
          </a:p>
        </p:txBody>
      </p:sp>
      <p:sp>
        <p:nvSpPr>
          <p:cNvPr id="4" name="Slide Number Placeholder 3">
            <a:extLst>
              <a:ext uri="{FF2B5EF4-FFF2-40B4-BE49-F238E27FC236}">
                <a16:creationId xmlns:a16="http://schemas.microsoft.com/office/drawing/2014/main" id="{0C481311-5D04-A3D0-564E-E88ABDA10332}"/>
              </a:ext>
            </a:extLst>
          </p:cNvPr>
          <p:cNvSpPr>
            <a:spLocks noGrp="1"/>
          </p:cNvSpPr>
          <p:nvPr>
            <p:ph type="sldNum" sz="quarter" idx="10"/>
          </p:nvPr>
        </p:nvSpPr>
        <p:spPr/>
        <p:txBody>
          <a:bodyPr rtlCol="0"/>
          <a:lstStyle/>
          <a:p>
            <a:pPr rtl="0"/>
            <a:fld id="{9C900A82-9926-4DBA-8BA5-A22EEB8ACF8E}" type="slidenum">
              <a:rPr lang="en-GB" smtClean="0"/>
              <a:t>2</a:t>
            </a:fld>
            <a:endParaRPr lang="en-GB" dirty="0"/>
          </a:p>
        </p:txBody>
      </p:sp>
    </p:spTree>
    <p:extLst>
      <p:ext uri="{BB962C8B-B14F-4D97-AF65-F5344CB8AC3E}">
        <p14:creationId xmlns:p14="http://schemas.microsoft.com/office/powerpoint/2010/main" val="17895804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DAF23-AF01-A458-76B9-6ABD7C5263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EA4B61-F3D7-79A0-C5C1-E93EDD55B9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663414-1049-1A82-2E3D-0FA2BEDCDB34}"/>
              </a:ext>
            </a:extLst>
          </p:cNvPr>
          <p:cNvSpPr>
            <a:spLocks noGrp="1"/>
          </p:cNvSpPr>
          <p:nvPr>
            <p:ph type="body" idx="1"/>
          </p:nvPr>
        </p:nvSpPr>
        <p:spPr/>
        <p:txBody>
          <a:bodyPr rtlCol="0"/>
          <a:lstStyle/>
          <a:p>
            <a:pPr rtl="0"/>
            <a:endParaRPr lang="en-GB" dirty="0"/>
          </a:p>
        </p:txBody>
      </p:sp>
      <p:sp>
        <p:nvSpPr>
          <p:cNvPr id="4" name="Slide Number Placeholder 3">
            <a:extLst>
              <a:ext uri="{FF2B5EF4-FFF2-40B4-BE49-F238E27FC236}">
                <a16:creationId xmlns:a16="http://schemas.microsoft.com/office/drawing/2014/main" id="{A61B9DD9-D84B-E5B4-6E97-54A398D3B5CA}"/>
              </a:ext>
            </a:extLst>
          </p:cNvPr>
          <p:cNvSpPr>
            <a:spLocks noGrp="1"/>
          </p:cNvSpPr>
          <p:nvPr>
            <p:ph type="sldNum" sz="quarter" idx="10"/>
          </p:nvPr>
        </p:nvSpPr>
        <p:spPr/>
        <p:txBody>
          <a:bodyPr rtlCol="0"/>
          <a:lstStyle/>
          <a:p>
            <a:pPr rtl="0"/>
            <a:fld id="{9C900A82-9926-4DBA-8BA5-A22EEB8ACF8E}" type="slidenum">
              <a:rPr lang="en-GB" smtClean="0"/>
              <a:t>3</a:t>
            </a:fld>
            <a:endParaRPr lang="en-GB" dirty="0"/>
          </a:p>
        </p:txBody>
      </p:sp>
    </p:spTree>
    <p:extLst>
      <p:ext uri="{BB962C8B-B14F-4D97-AF65-F5344CB8AC3E}">
        <p14:creationId xmlns:p14="http://schemas.microsoft.com/office/powerpoint/2010/main" val="1045306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0A6643-37AC-070E-F924-ECC289BCD5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DAB95B-8961-94F3-FC3E-3F26396647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4DBC02-105C-AC1F-F06B-8043B1E30534}"/>
              </a:ext>
            </a:extLst>
          </p:cNvPr>
          <p:cNvSpPr>
            <a:spLocks noGrp="1"/>
          </p:cNvSpPr>
          <p:nvPr>
            <p:ph type="body" idx="1"/>
          </p:nvPr>
        </p:nvSpPr>
        <p:spPr/>
        <p:txBody>
          <a:bodyPr rtlCol="0"/>
          <a:lstStyle/>
          <a:p>
            <a:pPr rtl="0"/>
            <a:endParaRPr lang="en-GB" dirty="0"/>
          </a:p>
        </p:txBody>
      </p:sp>
      <p:sp>
        <p:nvSpPr>
          <p:cNvPr id="4" name="Slide Number Placeholder 3">
            <a:extLst>
              <a:ext uri="{FF2B5EF4-FFF2-40B4-BE49-F238E27FC236}">
                <a16:creationId xmlns:a16="http://schemas.microsoft.com/office/drawing/2014/main" id="{89023E9A-4685-3C8D-69DD-650DEAB4169B}"/>
              </a:ext>
            </a:extLst>
          </p:cNvPr>
          <p:cNvSpPr>
            <a:spLocks noGrp="1"/>
          </p:cNvSpPr>
          <p:nvPr>
            <p:ph type="sldNum" sz="quarter" idx="10"/>
          </p:nvPr>
        </p:nvSpPr>
        <p:spPr/>
        <p:txBody>
          <a:bodyPr rtlCol="0"/>
          <a:lstStyle/>
          <a:p>
            <a:pPr rtl="0"/>
            <a:fld id="{9C900A82-9926-4DBA-8BA5-A22EEB8ACF8E}" type="slidenum">
              <a:rPr lang="en-GB" smtClean="0"/>
              <a:t>4</a:t>
            </a:fld>
            <a:endParaRPr lang="en-GB" dirty="0"/>
          </a:p>
        </p:txBody>
      </p:sp>
    </p:spTree>
    <p:extLst>
      <p:ext uri="{BB962C8B-B14F-4D97-AF65-F5344CB8AC3E}">
        <p14:creationId xmlns:p14="http://schemas.microsoft.com/office/powerpoint/2010/main" val="3955125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12259-6360-7F86-B688-994C887318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7C7944-97EE-DC87-8C08-58400E1A47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0BC75A-936C-E1D9-57BE-6F4D61806DF8}"/>
              </a:ext>
            </a:extLst>
          </p:cNvPr>
          <p:cNvSpPr>
            <a:spLocks noGrp="1"/>
          </p:cNvSpPr>
          <p:nvPr>
            <p:ph type="body" idx="1"/>
          </p:nvPr>
        </p:nvSpPr>
        <p:spPr/>
        <p:txBody>
          <a:bodyPr rtlCol="0"/>
          <a:lstStyle/>
          <a:p>
            <a:pPr rtl="0"/>
            <a:endParaRPr lang="en-GB" dirty="0"/>
          </a:p>
        </p:txBody>
      </p:sp>
      <p:sp>
        <p:nvSpPr>
          <p:cNvPr id="4" name="Slide Number Placeholder 3">
            <a:extLst>
              <a:ext uri="{FF2B5EF4-FFF2-40B4-BE49-F238E27FC236}">
                <a16:creationId xmlns:a16="http://schemas.microsoft.com/office/drawing/2014/main" id="{E8591C85-2B4A-8FE9-FDFE-F97A84DF0895}"/>
              </a:ext>
            </a:extLst>
          </p:cNvPr>
          <p:cNvSpPr>
            <a:spLocks noGrp="1"/>
          </p:cNvSpPr>
          <p:nvPr>
            <p:ph type="sldNum" sz="quarter" idx="10"/>
          </p:nvPr>
        </p:nvSpPr>
        <p:spPr/>
        <p:txBody>
          <a:bodyPr rtlCol="0"/>
          <a:lstStyle/>
          <a:p>
            <a:pPr rtl="0"/>
            <a:fld id="{9C900A82-9926-4DBA-8BA5-A22EEB8ACF8E}" type="slidenum">
              <a:rPr lang="en-GB" smtClean="0"/>
              <a:t>5</a:t>
            </a:fld>
            <a:endParaRPr lang="en-GB" dirty="0"/>
          </a:p>
        </p:txBody>
      </p:sp>
    </p:spTree>
    <p:extLst>
      <p:ext uri="{BB962C8B-B14F-4D97-AF65-F5344CB8AC3E}">
        <p14:creationId xmlns:p14="http://schemas.microsoft.com/office/powerpoint/2010/main" val="2656342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61454-BBFC-D77B-CEB6-3AA0FD13F9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30FBA5-90B1-7007-2F15-877E3F5223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9275AF-3825-7089-D559-F2313F7CFF7B}"/>
              </a:ext>
            </a:extLst>
          </p:cNvPr>
          <p:cNvSpPr>
            <a:spLocks noGrp="1"/>
          </p:cNvSpPr>
          <p:nvPr>
            <p:ph type="body" idx="1"/>
          </p:nvPr>
        </p:nvSpPr>
        <p:spPr/>
        <p:txBody>
          <a:bodyPr rtlCol="0"/>
          <a:lstStyle/>
          <a:p>
            <a:pPr rtl="0"/>
            <a:endParaRPr lang="en-GB" dirty="0"/>
          </a:p>
        </p:txBody>
      </p:sp>
      <p:sp>
        <p:nvSpPr>
          <p:cNvPr id="4" name="Slide Number Placeholder 3">
            <a:extLst>
              <a:ext uri="{FF2B5EF4-FFF2-40B4-BE49-F238E27FC236}">
                <a16:creationId xmlns:a16="http://schemas.microsoft.com/office/drawing/2014/main" id="{58CA7D84-FE64-3C56-5D0F-6CCF4217BD22}"/>
              </a:ext>
            </a:extLst>
          </p:cNvPr>
          <p:cNvSpPr>
            <a:spLocks noGrp="1"/>
          </p:cNvSpPr>
          <p:nvPr>
            <p:ph type="sldNum" sz="quarter" idx="10"/>
          </p:nvPr>
        </p:nvSpPr>
        <p:spPr/>
        <p:txBody>
          <a:bodyPr rtlCol="0"/>
          <a:lstStyle/>
          <a:p>
            <a:pPr rtl="0"/>
            <a:fld id="{9C900A82-9926-4DBA-8BA5-A22EEB8ACF8E}" type="slidenum">
              <a:rPr lang="en-GB" smtClean="0"/>
              <a:t>6</a:t>
            </a:fld>
            <a:endParaRPr lang="en-GB" dirty="0"/>
          </a:p>
        </p:txBody>
      </p:sp>
    </p:spTree>
    <p:extLst>
      <p:ext uri="{BB962C8B-B14F-4D97-AF65-F5344CB8AC3E}">
        <p14:creationId xmlns:p14="http://schemas.microsoft.com/office/powerpoint/2010/main" val="5562419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6FDB11-462B-5D45-D52E-8553A48594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80AD1B-32F2-DBE0-8DF1-FA55DE0144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6D14E0-2ABA-109A-3322-A1FBDD9D4717}"/>
              </a:ext>
            </a:extLst>
          </p:cNvPr>
          <p:cNvSpPr>
            <a:spLocks noGrp="1"/>
          </p:cNvSpPr>
          <p:nvPr>
            <p:ph type="body" idx="1"/>
          </p:nvPr>
        </p:nvSpPr>
        <p:spPr/>
        <p:txBody>
          <a:bodyPr rtlCol="0"/>
          <a:lstStyle/>
          <a:p>
            <a:pPr rtl="0"/>
            <a:endParaRPr lang="en-GB" dirty="0"/>
          </a:p>
        </p:txBody>
      </p:sp>
      <p:sp>
        <p:nvSpPr>
          <p:cNvPr id="4" name="Slide Number Placeholder 3">
            <a:extLst>
              <a:ext uri="{FF2B5EF4-FFF2-40B4-BE49-F238E27FC236}">
                <a16:creationId xmlns:a16="http://schemas.microsoft.com/office/drawing/2014/main" id="{3040CA52-1914-CFC7-7AEB-D8F9D4327E31}"/>
              </a:ext>
            </a:extLst>
          </p:cNvPr>
          <p:cNvSpPr>
            <a:spLocks noGrp="1"/>
          </p:cNvSpPr>
          <p:nvPr>
            <p:ph type="sldNum" sz="quarter" idx="10"/>
          </p:nvPr>
        </p:nvSpPr>
        <p:spPr/>
        <p:txBody>
          <a:bodyPr rtlCol="0"/>
          <a:lstStyle/>
          <a:p>
            <a:pPr rtl="0"/>
            <a:fld id="{9C900A82-9926-4DBA-8BA5-A22EEB8ACF8E}" type="slidenum">
              <a:rPr lang="en-GB" smtClean="0"/>
              <a:t>7</a:t>
            </a:fld>
            <a:endParaRPr lang="en-GB" dirty="0"/>
          </a:p>
        </p:txBody>
      </p:sp>
    </p:spTree>
    <p:extLst>
      <p:ext uri="{BB962C8B-B14F-4D97-AF65-F5344CB8AC3E}">
        <p14:creationId xmlns:p14="http://schemas.microsoft.com/office/powerpoint/2010/main" val="8297121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47E0E-9B55-5AF8-D4C7-22F865BECC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EFBB81-5060-CD15-12F0-5A82A62B1E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0960D4-4065-8E11-D2E4-1628345620C1}"/>
              </a:ext>
            </a:extLst>
          </p:cNvPr>
          <p:cNvSpPr>
            <a:spLocks noGrp="1"/>
          </p:cNvSpPr>
          <p:nvPr>
            <p:ph type="body" idx="1"/>
          </p:nvPr>
        </p:nvSpPr>
        <p:spPr/>
        <p:txBody>
          <a:bodyPr rtlCol="0"/>
          <a:lstStyle/>
          <a:p>
            <a:pPr rtl="0"/>
            <a:endParaRPr lang="en-GB" dirty="0"/>
          </a:p>
        </p:txBody>
      </p:sp>
      <p:sp>
        <p:nvSpPr>
          <p:cNvPr id="4" name="Slide Number Placeholder 3">
            <a:extLst>
              <a:ext uri="{FF2B5EF4-FFF2-40B4-BE49-F238E27FC236}">
                <a16:creationId xmlns:a16="http://schemas.microsoft.com/office/drawing/2014/main" id="{89A3E815-CA94-E6DE-1E24-004CD664904B}"/>
              </a:ext>
            </a:extLst>
          </p:cNvPr>
          <p:cNvSpPr>
            <a:spLocks noGrp="1"/>
          </p:cNvSpPr>
          <p:nvPr>
            <p:ph type="sldNum" sz="quarter" idx="10"/>
          </p:nvPr>
        </p:nvSpPr>
        <p:spPr/>
        <p:txBody>
          <a:bodyPr rtlCol="0"/>
          <a:lstStyle/>
          <a:p>
            <a:pPr rtl="0"/>
            <a:fld id="{9C900A82-9926-4DBA-8BA5-A22EEB8ACF8E}" type="slidenum">
              <a:rPr lang="en-GB" smtClean="0"/>
              <a:t>8</a:t>
            </a:fld>
            <a:endParaRPr lang="en-GB" dirty="0"/>
          </a:p>
        </p:txBody>
      </p:sp>
    </p:spTree>
    <p:extLst>
      <p:ext uri="{BB962C8B-B14F-4D97-AF65-F5344CB8AC3E}">
        <p14:creationId xmlns:p14="http://schemas.microsoft.com/office/powerpoint/2010/main" val="34135930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p:cNvSpPr>
            <a:spLocks noGrp="1"/>
          </p:cNvSpPr>
          <p:nvPr>
            <p:ph type="ctrTitle"/>
          </p:nvPr>
        </p:nvSpPr>
        <p:spPr>
          <a:xfrm>
            <a:off x="1507067" y="2404534"/>
            <a:ext cx="7766936" cy="1646302"/>
          </a:xfrm>
        </p:spPr>
        <p:txBody>
          <a:bodyPr rtlCol="0" anchor="b">
            <a:noAutofit/>
          </a:bodyPr>
          <a:lstStyle>
            <a:lvl1pPr algn="r">
              <a:defRPr sz="5400">
                <a:solidFill>
                  <a:schemeClr val="accent1"/>
                </a:solidFill>
              </a:defRPr>
            </a:lvl1pPr>
          </a:lstStyle>
          <a:p>
            <a:pPr rtl="0"/>
            <a:r>
              <a:rPr lang="en-US" noProof="0"/>
              <a:t>Click to edit Master title style</a:t>
            </a:r>
            <a:endParaRPr lang="en-GB" noProof="0" dirty="0"/>
          </a:p>
        </p:txBody>
      </p:sp>
      <p:sp>
        <p:nvSpPr>
          <p:cNvPr id="3" name="Subtitle 2"/>
          <p:cNvSpPr>
            <a:spLocks noGrp="1"/>
          </p:cNvSpPr>
          <p:nvPr>
            <p:ph type="subTitle" idx="1"/>
          </p:nvPr>
        </p:nvSpPr>
        <p:spPr>
          <a:xfrm>
            <a:off x="1507067" y="4050833"/>
            <a:ext cx="7766936" cy="1096899"/>
          </a:xfrm>
        </p:spPr>
        <p:txBody>
          <a:bodyPr rtlCol="0"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en-US" noProof="0"/>
              <a:t>Click to edit Master subtitle style</a:t>
            </a:r>
            <a:endParaRPr lang="en-GB" noProof="0" dirty="0"/>
          </a:p>
        </p:txBody>
      </p:sp>
      <p:sp>
        <p:nvSpPr>
          <p:cNvPr id="4" name="Date Placeholder 3"/>
          <p:cNvSpPr>
            <a:spLocks noGrp="1"/>
          </p:cNvSpPr>
          <p:nvPr>
            <p:ph type="dt" sz="half" idx="10"/>
          </p:nvPr>
        </p:nvSpPr>
        <p:spPr/>
        <p:txBody>
          <a:bodyPr rtlCol="0"/>
          <a:lstStyle/>
          <a:p>
            <a:pPr rtl="0"/>
            <a:fld id="{2516BD1D-B95A-4F53-98AE-AB6F1BC5AFFF}" type="datetime1">
              <a:rPr lang="en-GB" noProof="0" smtClean="0"/>
              <a:t>05/12/2025</a:t>
            </a:fld>
            <a:endParaRPr lang="en-GB" noProof="0" dirty="0"/>
          </a:p>
        </p:txBody>
      </p:sp>
      <p:sp>
        <p:nvSpPr>
          <p:cNvPr id="5" name="Footer Placeholder 4"/>
          <p:cNvSpPr>
            <a:spLocks noGrp="1"/>
          </p:cNvSpPr>
          <p:nvPr>
            <p:ph type="ftr" sz="quarter" idx="11"/>
          </p:nvPr>
        </p:nvSpPr>
        <p:spPr/>
        <p:txBody>
          <a:bodyPr rtlCol="0"/>
          <a:lstStyle/>
          <a:p>
            <a:pPr rtl="0"/>
            <a:endParaRPr lang="en-GB" noProof="0" dirty="0"/>
          </a:p>
        </p:txBody>
      </p:sp>
      <p:sp>
        <p:nvSpPr>
          <p:cNvPr id="6" name="Slide Number Placeholder 5"/>
          <p:cNvSpPr>
            <a:spLocks noGrp="1"/>
          </p:cNvSpPr>
          <p:nvPr>
            <p:ph type="sldNum" sz="quarter" idx="12"/>
          </p:nvPr>
        </p:nvSpPr>
        <p:spPr/>
        <p:txBody>
          <a:bodyPr rtlCol="0"/>
          <a:lstStyle/>
          <a:p>
            <a:pPr rtl="0"/>
            <a:fld id="{D57F1E4F-1CFF-5643-939E-217C01CDF565}" type="slidenum">
              <a:rPr lang="en-GB" noProof="0" smtClean="0"/>
              <a:pPr/>
              <a:t>‹#›</a:t>
            </a:fld>
            <a:endParaRPr lang="en-GB" noProof="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rtlCol="0" anchor="ctr">
            <a:normAutofit/>
          </a:bodyPr>
          <a:lstStyle>
            <a:lvl1pPr algn="l">
              <a:defRPr sz="4400" b="0" cap="none"/>
            </a:lvl1pPr>
          </a:lstStyle>
          <a:p>
            <a:pPr rtl="0"/>
            <a:r>
              <a:rPr lang="en-US" noProof="0"/>
              <a:t>Click to edit Master title style</a:t>
            </a:r>
            <a:endParaRPr lang="en-GB" noProof="0" dirty="0"/>
          </a:p>
        </p:txBody>
      </p:sp>
      <p:sp>
        <p:nvSpPr>
          <p:cNvPr id="3" name="Text Placeholder 2"/>
          <p:cNvSpPr>
            <a:spLocks noGrp="1"/>
          </p:cNvSpPr>
          <p:nvPr>
            <p:ph type="body" idx="1"/>
          </p:nvPr>
        </p:nvSpPr>
        <p:spPr>
          <a:xfrm>
            <a:off x="677335" y="4470400"/>
            <a:ext cx="8596668" cy="1570962"/>
          </a:xfrm>
        </p:spPr>
        <p:txBody>
          <a:bodyPr rtlCol="0"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n-US" noProof="0"/>
              <a:t>Click to edit Master text styles</a:t>
            </a:r>
          </a:p>
        </p:txBody>
      </p:sp>
      <p:sp>
        <p:nvSpPr>
          <p:cNvPr id="4" name="Date Placeholder 3"/>
          <p:cNvSpPr>
            <a:spLocks noGrp="1"/>
          </p:cNvSpPr>
          <p:nvPr>
            <p:ph type="dt" sz="half" idx="10"/>
          </p:nvPr>
        </p:nvSpPr>
        <p:spPr/>
        <p:txBody>
          <a:bodyPr rtlCol="0"/>
          <a:lstStyle/>
          <a:p>
            <a:pPr rtl="0"/>
            <a:fld id="{48F9248A-B0DF-45DE-A39D-24297910C5AB}" type="datetime1">
              <a:rPr lang="en-GB" noProof="0" smtClean="0"/>
              <a:t>05/12/2025</a:t>
            </a:fld>
            <a:endParaRPr lang="en-GB" noProof="0" dirty="0"/>
          </a:p>
        </p:txBody>
      </p:sp>
      <p:sp>
        <p:nvSpPr>
          <p:cNvPr id="5" name="Footer Placeholder 4"/>
          <p:cNvSpPr>
            <a:spLocks noGrp="1"/>
          </p:cNvSpPr>
          <p:nvPr>
            <p:ph type="ftr" sz="quarter" idx="11"/>
          </p:nvPr>
        </p:nvSpPr>
        <p:spPr/>
        <p:txBody>
          <a:bodyPr rtlCol="0"/>
          <a:lstStyle/>
          <a:p>
            <a:pPr rtl="0"/>
            <a:endParaRPr lang="en-GB" noProof="0" dirty="0"/>
          </a:p>
        </p:txBody>
      </p:sp>
      <p:sp>
        <p:nvSpPr>
          <p:cNvPr id="6" name="Slide Number Placeholder 5"/>
          <p:cNvSpPr>
            <a:spLocks noGrp="1"/>
          </p:cNvSpPr>
          <p:nvPr>
            <p:ph type="sldNum" sz="quarter" idx="12"/>
          </p:nvPr>
        </p:nvSpPr>
        <p:spPr/>
        <p:txBody>
          <a:bodyPr rtlCol="0"/>
          <a:lstStyle/>
          <a:p>
            <a:pPr rtl="0"/>
            <a:fld id="{D57F1E4F-1CFF-5643-939E-217C01CDF565}" type="slidenum">
              <a:rPr lang="en-GB" noProof="0" smtClean="0"/>
              <a:pPr/>
              <a:t>‹#›</a:t>
            </a:fld>
            <a:endParaRPr lang="en-GB" noProof="0"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rtlCol="0" anchor="ctr">
            <a:normAutofit/>
          </a:bodyPr>
          <a:lstStyle>
            <a:lvl1pPr algn="l">
              <a:defRPr sz="4400" b="0" cap="none"/>
            </a:lvl1pPr>
          </a:lstStyle>
          <a:p>
            <a:pPr rtl="0"/>
            <a:r>
              <a:rPr lang="en-US" noProof="0"/>
              <a:t>Click to edit Master title style</a:t>
            </a:r>
            <a:endParaRPr lang="en-GB" noProof="0" dirty="0"/>
          </a:p>
        </p:txBody>
      </p:sp>
      <p:sp>
        <p:nvSpPr>
          <p:cNvPr id="23" name="Text Placeholder 9"/>
          <p:cNvSpPr>
            <a:spLocks noGrp="1"/>
          </p:cNvSpPr>
          <p:nvPr>
            <p:ph type="body" sz="quarter" idx="13"/>
          </p:nvPr>
        </p:nvSpPr>
        <p:spPr>
          <a:xfrm>
            <a:off x="1366139" y="3632200"/>
            <a:ext cx="7224524" cy="381000"/>
          </a:xfrm>
        </p:spPr>
        <p:txBody>
          <a:bodyPr rtlCol="0"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rtl="0"/>
            <a:r>
              <a:rPr lang="en-US" noProof="0"/>
              <a:t>Click to edit Master text styles</a:t>
            </a:r>
          </a:p>
        </p:txBody>
      </p:sp>
      <p:sp>
        <p:nvSpPr>
          <p:cNvPr id="3" name="Text Placeholder 2"/>
          <p:cNvSpPr>
            <a:spLocks noGrp="1"/>
          </p:cNvSpPr>
          <p:nvPr>
            <p:ph type="body" idx="1"/>
          </p:nvPr>
        </p:nvSpPr>
        <p:spPr>
          <a:xfrm>
            <a:off x="677335" y="4470400"/>
            <a:ext cx="8596668" cy="1570962"/>
          </a:xfrm>
        </p:spPr>
        <p:txBody>
          <a:bodyPr rtlCol="0"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n-US" noProof="0"/>
              <a:t>Click to edit Master text styles</a:t>
            </a:r>
          </a:p>
        </p:txBody>
      </p:sp>
      <p:sp>
        <p:nvSpPr>
          <p:cNvPr id="4" name="Date Placeholder 3"/>
          <p:cNvSpPr>
            <a:spLocks noGrp="1"/>
          </p:cNvSpPr>
          <p:nvPr>
            <p:ph type="dt" sz="half" idx="10"/>
          </p:nvPr>
        </p:nvSpPr>
        <p:spPr/>
        <p:txBody>
          <a:bodyPr rtlCol="0"/>
          <a:lstStyle/>
          <a:p>
            <a:pPr rtl="0"/>
            <a:fld id="{0F582D57-FA5E-4A4B-8CFD-E876D4C71EB5}" type="datetime1">
              <a:rPr lang="en-GB" noProof="0" smtClean="0"/>
              <a:t>05/12/2025</a:t>
            </a:fld>
            <a:endParaRPr lang="en-GB" noProof="0" dirty="0"/>
          </a:p>
        </p:txBody>
      </p:sp>
      <p:sp>
        <p:nvSpPr>
          <p:cNvPr id="5" name="Footer Placeholder 4"/>
          <p:cNvSpPr>
            <a:spLocks noGrp="1"/>
          </p:cNvSpPr>
          <p:nvPr>
            <p:ph type="ftr" sz="quarter" idx="11"/>
          </p:nvPr>
        </p:nvSpPr>
        <p:spPr/>
        <p:txBody>
          <a:bodyPr rtlCol="0"/>
          <a:lstStyle/>
          <a:p>
            <a:pPr rtl="0"/>
            <a:endParaRPr lang="en-GB" noProof="0" dirty="0"/>
          </a:p>
        </p:txBody>
      </p:sp>
      <p:sp>
        <p:nvSpPr>
          <p:cNvPr id="6" name="Slide Number Placeholder 5"/>
          <p:cNvSpPr>
            <a:spLocks noGrp="1"/>
          </p:cNvSpPr>
          <p:nvPr>
            <p:ph type="sldNum" sz="quarter" idx="12"/>
          </p:nvPr>
        </p:nvSpPr>
        <p:spPr/>
        <p:txBody>
          <a:bodyPr rtlCol="0"/>
          <a:lstStyle/>
          <a:p>
            <a:pPr rtl="0"/>
            <a:fld id="{D57F1E4F-1CFF-5643-939E-217C01CDF565}" type="slidenum">
              <a:rPr lang="en-GB" noProof="0" smtClean="0"/>
              <a:pPr/>
              <a:t>‹#›</a:t>
            </a:fld>
            <a:endParaRPr lang="en-GB" noProof="0"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rtl="0"/>
            <a:r>
              <a:rPr lang="en-GB" sz="8000" noProof="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rtl="0"/>
            <a:r>
              <a:rPr lang="en-GB" sz="8000" noProof="0" dirty="0">
                <a:ln w="3175" cmpd="sng">
                  <a:noFill/>
                </a:ln>
                <a:solidFill>
                  <a:schemeClr val="accent1">
                    <a:lumMod val="60000"/>
                    <a:lumOff val="40000"/>
                  </a:schemeClr>
                </a:solidFill>
                <a:latin typeface="Arial"/>
              </a:rPr>
              <a:t>”</a:t>
            </a:r>
            <a:endParaRPr lang="en-GB" noProof="0"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rtlCol="0" anchor="b">
            <a:normAutofit/>
          </a:bodyPr>
          <a:lstStyle>
            <a:lvl1pPr algn="l">
              <a:defRPr sz="4400" b="0" cap="none"/>
            </a:lvl1pPr>
          </a:lstStyle>
          <a:p>
            <a:pPr rtl="0"/>
            <a:r>
              <a:rPr lang="en-US" noProof="0"/>
              <a:t>Click to edit Master title style</a:t>
            </a:r>
            <a:endParaRPr lang="en-GB" noProof="0" dirty="0"/>
          </a:p>
        </p:txBody>
      </p:sp>
      <p:sp>
        <p:nvSpPr>
          <p:cNvPr id="3" name="Text Placeholder 2"/>
          <p:cNvSpPr>
            <a:spLocks noGrp="1"/>
          </p:cNvSpPr>
          <p:nvPr>
            <p:ph type="body" idx="1"/>
          </p:nvPr>
        </p:nvSpPr>
        <p:spPr>
          <a:xfrm>
            <a:off x="677335" y="4527448"/>
            <a:ext cx="8596668" cy="1513914"/>
          </a:xfrm>
        </p:spPr>
        <p:txBody>
          <a:bodyPr rtlCol="0"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n-US" noProof="0"/>
              <a:t>Click to edit Master text styles</a:t>
            </a:r>
          </a:p>
        </p:txBody>
      </p:sp>
      <p:sp>
        <p:nvSpPr>
          <p:cNvPr id="4" name="Date Placeholder 3"/>
          <p:cNvSpPr>
            <a:spLocks noGrp="1"/>
          </p:cNvSpPr>
          <p:nvPr>
            <p:ph type="dt" sz="half" idx="10"/>
          </p:nvPr>
        </p:nvSpPr>
        <p:spPr/>
        <p:txBody>
          <a:bodyPr rtlCol="0"/>
          <a:lstStyle/>
          <a:p>
            <a:pPr rtl="0"/>
            <a:fld id="{BF051F33-EAD0-4DE3-88CA-474EEEC4A2CE}" type="datetime1">
              <a:rPr lang="en-GB" noProof="0" smtClean="0"/>
              <a:t>05/12/2025</a:t>
            </a:fld>
            <a:endParaRPr lang="en-GB" noProof="0" dirty="0"/>
          </a:p>
        </p:txBody>
      </p:sp>
      <p:sp>
        <p:nvSpPr>
          <p:cNvPr id="5" name="Footer Placeholder 4"/>
          <p:cNvSpPr>
            <a:spLocks noGrp="1"/>
          </p:cNvSpPr>
          <p:nvPr>
            <p:ph type="ftr" sz="quarter" idx="11"/>
          </p:nvPr>
        </p:nvSpPr>
        <p:spPr/>
        <p:txBody>
          <a:bodyPr rtlCol="0"/>
          <a:lstStyle/>
          <a:p>
            <a:pPr rtl="0"/>
            <a:endParaRPr lang="en-GB" noProof="0" dirty="0"/>
          </a:p>
        </p:txBody>
      </p:sp>
      <p:sp>
        <p:nvSpPr>
          <p:cNvPr id="6" name="Slide Number Placeholder 5"/>
          <p:cNvSpPr>
            <a:spLocks noGrp="1"/>
          </p:cNvSpPr>
          <p:nvPr>
            <p:ph type="sldNum" sz="quarter" idx="12"/>
          </p:nvPr>
        </p:nvSpPr>
        <p:spPr/>
        <p:txBody>
          <a:bodyPr rtlCol="0"/>
          <a:lstStyle/>
          <a:p>
            <a:pPr rtl="0"/>
            <a:fld id="{D57F1E4F-1CFF-5643-939E-217C01CDF565}" type="slidenum">
              <a:rPr lang="en-GB" noProof="0" smtClean="0"/>
              <a:pPr/>
              <a:t>‹#›</a:t>
            </a:fld>
            <a:endParaRPr lang="en-GB" noProof="0"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rtlCol="0" anchor="ctr">
            <a:normAutofit/>
          </a:bodyPr>
          <a:lstStyle>
            <a:lvl1pPr algn="l">
              <a:defRPr sz="4400" b="0" cap="none"/>
            </a:lvl1pPr>
          </a:lstStyle>
          <a:p>
            <a:pPr rtl="0"/>
            <a:r>
              <a:rPr lang="en-US" noProof="0"/>
              <a:t>Click to edit Master title style</a:t>
            </a:r>
            <a:endParaRPr lang="en-GB" noProof="0" dirty="0"/>
          </a:p>
        </p:txBody>
      </p:sp>
      <p:sp>
        <p:nvSpPr>
          <p:cNvPr id="23" name="Text Placeholder 9"/>
          <p:cNvSpPr>
            <a:spLocks noGrp="1"/>
          </p:cNvSpPr>
          <p:nvPr>
            <p:ph type="body" sz="quarter" idx="13"/>
          </p:nvPr>
        </p:nvSpPr>
        <p:spPr>
          <a:xfrm>
            <a:off x="677332" y="4013200"/>
            <a:ext cx="8596669" cy="514248"/>
          </a:xfrm>
        </p:spPr>
        <p:txBody>
          <a:bodyPr rtlCol="0"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rtl="0"/>
            <a:r>
              <a:rPr lang="en-US" noProof="0"/>
              <a:t>Click to edit Master text styles</a:t>
            </a:r>
          </a:p>
        </p:txBody>
      </p:sp>
      <p:sp>
        <p:nvSpPr>
          <p:cNvPr id="3" name="Text Placeholder 2"/>
          <p:cNvSpPr>
            <a:spLocks noGrp="1"/>
          </p:cNvSpPr>
          <p:nvPr>
            <p:ph type="body" idx="1"/>
          </p:nvPr>
        </p:nvSpPr>
        <p:spPr>
          <a:xfrm>
            <a:off x="677335" y="4527448"/>
            <a:ext cx="8596668" cy="1513914"/>
          </a:xfrm>
        </p:spPr>
        <p:txBody>
          <a:bodyPr rtlCol="0"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n-US" noProof="0"/>
              <a:t>Click to edit Master text styles</a:t>
            </a:r>
          </a:p>
        </p:txBody>
      </p:sp>
      <p:sp>
        <p:nvSpPr>
          <p:cNvPr id="4" name="Date Placeholder 3"/>
          <p:cNvSpPr>
            <a:spLocks noGrp="1"/>
          </p:cNvSpPr>
          <p:nvPr>
            <p:ph type="dt" sz="half" idx="10"/>
          </p:nvPr>
        </p:nvSpPr>
        <p:spPr/>
        <p:txBody>
          <a:bodyPr rtlCol="0"/>
          <a:lstStyle/>
          <a:p>
            <a:pPr rtl="0"/>
            <a:fld id="{58CEEEB2-C7DC-4BF9-8740-4464D8D9661E}" type="datetime1">
              <a:rPr lang="en-GB" noProof="0" smtClean="0"/>
              <a:t>05/12/2025</a:t>
            </a:fld>
            <a:endParaRPr lang="en-GB" noProof="0" dirty="0"/>
          </a:p>
        </p:txBody>
      </p:sp>
      <p:sp>
        <p:nvSpPr>
          <p:cNvPr id="5" name="Footer Placeholder 4"/>
          <p:cNvSpPr>
            <a:spLocks noGrp="1"/>
          </p:cNvSpPr>
          <p:nvPr>
            <p:ph type="ftr" sz="quarter" idx="11"/>
          </p:nvPr>
        </p:nvSpPr>
        <p:spPr/>
        <p:txBody>
          <a:bodyPr rtlCol="0"/>
          <a:lstStyle/>
          <a:p>
            <a:pPr rtl="0"/>
            <a:endParaRPr lang="en-GB" noProof="0" dirty="0"/>
          </a:p>
        </p:txBody>
      </p:sp>
      <p:sp>
        <p:nvSpPr>
          <p:cNvPr id="6" name="Slide Number Placeholder 5"/>
          <p:cNvSpPr>
            <a:spLocks noGrp="1"/>
          </p:cNvSpPr>
          <p:nvPr>
            <p:ph type="sldNum" sz="quarter" idx="12"/>
          </p:nvPr>
        </p:nvSpPr>
        <p:spPr/>
        <p:txBody>
          <a:bodyPr rtlCol="0"/>
          <a:lstStyle/>
          <a:p>
            <a:pPr rtl="0"/>
            <a:fld id="{D57F1E4F-1CFF-5643-939E-217C01CDF565}" type="slidenum">
              <a:rPr lang="en-GB" noProof="0" smtClean="0"/>
              <a:pPr/>
              <a:t>‹#›</a:t>
            </a:fld>
            <a:endParaRPr lang="en-GB" noProof="0"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rtl="0"/>
            <a:r>
              <a:rPr lang="en-GB" sz="8000" noProof="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rtl="0"/>
            <a:r>
              <a:rPr lang="en-GB" sz="8000" noProof="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rtlCol="0" anchor="ctr">
            <a:normAutofit/>
          </a:bodyPr>
          <a:lstStyle>
            <a:lvl1pPr algn="l">
              <a:defRPr sz="4400" b="0" cap="none"/>
            </a:lvl1pPr>
          </a:lstStyle>
          <a:p>
            <a:pPr rtl="0"/>
            <a:r>
              <a:rPr lang="en-US" noProof="0"/>
              <a:t>Click to edit Master title style</a:t>
            </a:r>
            <a:endParaRPr lang="en-GB" noProof="0" dirty="0"/>
          </a:p>
        </p:txBody>
      </p:sp>
      <p:sp>
        <p:nvSpPr>
          <p:cNvPr id="23" name="Text Placeholder 9"/>
          <p:cNvSpPr>
            <a:spLocks noGrp="1"/>
          </p:cNvSpPr>
          <p:nvPr>
            <p:ph type="body" sz="quarter" idx="13"/>
          </p:nvPr>
        </p:nvSpPr>
        <p:spPr>
          <a:xfrm>
            <a:off x="677332" y="4013200"/>
            <a:ext cx="8596669" cy="514248"/>
          </a:xfrm>
        </p:spPr>
        <p:txBody>
          <a:bodyPr rtlCol="0"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rtl="0"/>
            <a:r>
              <a:rPr lang="en-US" noProof="0"/>
              <a:t>Click to edit Master text styles</a:t>
            </a:r>
          </a:p>
        </p:txBody>
      </p:sp>
      <p:sp>
        <p:nvSpPr>
          <p:cNvPr id="3" name="Text Placeholder 2"/>
          <p:cNvSpPr>
            <a:spLocks noGrp="1"/>
          </p:cNvSpPr>
          <p:nvPr>
            <p:ph type="body" idx="1"/>
          </p:nvPr>
        </p:nvSpPr>
        <p:spPr>
          <a:xfrm>
            <a:off x="677335" y="4527448"/>
            <a:ext cx="8596668" cy="1513914"/>
          </a:xfrm>
        </p:spPr>
        <p:txBody>
          <a:bodyPr rtlCol="0"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n-US" noProof="0"/>
              <a:t>Click to edit Master text styles</a:t>
            </a:r>
          </a:p>
        </p:txBody>
      </p:sp>
      <p:sp>
        <p:nvSpPr>
          <p:cNvPr id="4" name="Date Placeholder 3"/>
          <p:cNvSpPr>
            <a:spLocks noGrp="1"/>
          </p:cNvSpPr>
          <p:nvPr>
            <p:ph type="dt" sz="half" idx="10"/>
          </p:nvPr>
        </p:nvSpPr>
        <p:spPr/>
        <p:txBody>
          <a:bodyPr rtlCol="0"/>
          <a:lstStyle/>
          <a:p>
            <a:pPr rtl="0"/>
            <a:fld id="{A949802B-95A7-4DFA-BA3A-60869220B2E3}" type="datetime1">
              <a:rPr lang="en-GB" noProof="0" smtClean="0"/>
              <a:t>05/12/2025</a:t>
            </a:fld>
            <a:endParaRPr lang="en-GB" noProof="0" dirty="0"/>
          </a:p>
        </p:txBody>
      </p:sp>
      <p:sp>
        <p:nvSpPr>
          <p:cNvPr id="5" name="Footer Placeholder 4"/>
          <p:cNvSpPr>
            <a:spLocks noGrp="1"/>
          </p:cNvSpPr>
          <p:nvPr>
            <p:ph type="ftr" sz="quarter" idx="11"/>
          </p:nvPr>
        </p:nvSpPr>
        <p:spPr/>
        <p:txBody>
          <a:bodyPr rtlCol="0"/>
          <a:lstStyle/>
          <a:p>
            <a:pPr rtl="0"/>
            <a:endParaRPr lang="en-GB" noProof="0" dirty="0"/>
          </a:p>
        </p:txBody>
      </p:sp>
      <p:sp>
        <p:nvSpPr>
          <p:cNvPr id="6" name="Slide Number Placeholder 5"/>
          <p:cNvSpPr>
            <a:spLocks noGrp="1"/>
          </p:cNvSpPr>
          <p:nvPr>
            <p:ph type="sldNum" sz="quarter" idx="12"/>
          </p:nvPr>
        </p:nvSpPr>
        <p:spPr/>
        <p:txBody>
          <a:bodyPr rtlCol="0"/>
          <a:lstStyle/>
          <a:p>
            <a:pPr rtl="0"/>
            <a:fld id="{D57F1E4F-1CFF-5643-939E-217C01CDF565}" type="slidenum">
              <a:rPr lang="en-GB" noProof="0" smtClean="0"/>
              <a:pPr/>
              <a:t>‹#›</a:t>
            </a:fld>
            <a:endParaRPr lang="en-GB" noProof="0"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US" noProof="0"/>
              <a:t>Click to edit Master title style</a:t>
            </a:r>
            <a:endParaRPr lang="en-GB" noProof="0" dirty="0"/>
          </a:p>
        </p:txBody>
      </p:sp>
      <p:sp>
        <p:nvSpPr>
          <p:cNvPr id="3" name="Vertical Text Placeholder 2"/>
          <p:cNvSpPr>
            <a:spLocks noGrp="1"/>
          </p:cNvSpPr>
          <p:nvPr>
            <p:ph type="body" orient="vert" idx="1"/>
          </p:nvPr>
        </p:nvSpPr>
        <p:spPr/>
        <p:txBody>
          <a:bodyPr vert="eaVert" rtlCol="0"/>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dirty="0"/>
          </a:p>
        </p:txBody>
      </p:sp>
      <p:sp>
        <p:nvSpPr>
          <p:cNvPr id="4" name="Date Placeholder 3"/>
          <p:cNvSpPr>
            <a:spLocks noGrp="1"/>
          </p:cNvSpPr>
          <p:nvPr>
            <p:ph type="dt" sz="half" idx="10"/>
          </p:nvPr>
        </p:nvSpPr>
        <p:spPr/>
        <p:txBody>
          <a:bodyPr rtlCol="0"/>
          <a:lstStyle/>
          <a:p>
            <a:pPr rtl="0"/>
            <a:fld id="{F2E2D1A6-151D-4BB6-ACF4-6133CEFCDA35}" type="datetime1">
              <a:rPr lang="en-GB" noProof="0" smtClean="0"/>
              <a:t>05/12/2025</a:t>
            </a:fld>
            <a:endParaRPr lang="en-GB" noProof="0" dirty="0"/>
          </a:p>
        </p:txBody>
      </p:sp>
      <p:sp>
        <p:nvSpPr>
          <p:cNvPr id="5" name="Footer Placeholder 4"/>
          <p:cNvSpPr>
            <a:spLocks noGrp="1"/>
          </p:cNvSpPr>
          <p:nvPr>
            <p:ph type="ftr" sz="quarter" idx="11"/>
          </p:nvPr>
        </p:nvSpPr>
        <p:spPr/>
        <p:txBody>
          <a:bodyPr rtlCol="0"/>
          <a:lstStyle/>
          <a:p>
            <a:pPr rtl="0"/>
            <a:endParaRPr lang="en-GB" noProof="0" dirty="0"/>
          </a:p>
        </p:txBody>
      </p:sp>
      <p:sp>
        <p:nvSpPr>
          <p:cNvPr id="6" name="Slide Number Placeholder 5"/>
          <p:cNvSpPr>
            <a:spLocks noGrp="1"/>
          </p:cNvSpPr>
          <p:nvPr>
            <p:ph type="sldNum" sz="quarter" idx="12"/>
          </p:nvPr>
        </p:nvSpPr>
        <p:spPr/>
        <p:txBody>
          <a:bodyPr rtlCol="0"/>
          <a:lstStyle/>
          <a:p>
            <a:pPr rtl="0"/>
            <a:fld id="{89333C77-0158-454C-844F-B7AB9BD7DAD4}" type="slidenum">
              <a:rPr lang="en-GB" noProof="0" smtClean="0"/>
              <a:t>‹#›</a:t>
            </a:fld>
            <a:endParaRPr lang="en-GB" noProof="0"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rtlCol="0" anchor="ctr"/>
          <a:lstStyle/>
          <a:p>
            <a:pPr rtl="0"/>
            <a:r>
              <a:rPr lang="en-US" noProof="0"/>
              <a:t>Click to edit Master title style</a:t>
            </a:r>
            <a:endParaRPr lang="en-GB" noProof="0" dirty="0"/>
          </a:p>
        </p:txBody>
      </p:sp>
      <p:sp>
        <p:nvSpPr>
          <p:cNvPr id="3" name="Vertical Text Placeholder 2"/>
          <p:cNvSpPr>
            <a:spLocks noGrp="1"/>
          </p:cNvSpPr>
          <p:nvPr>
            <p:ph type="body" orient="vert" idx="1"/>
          </p:nvPr>
        </p:nvSpPr>
        <p:spPr>
          <a:xfrm>
            <a:off x="677335" y="609600"/>
            <a:ext cx="7060150" cy="5251450"/>
          </a:xfrm>
        </p:spPr>
        <p:txBody>
          <a:bodyPr vert="eaVert" rtlCol="0"/>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dirty="0"/>
          </a:p>
        </p:txBody>
      </p:sp>
      <p:sp>
        <p:nvSpPr>
          <p:cNvPr id="4" name="Date Placeholder 3"/>
          <p:cNvSpPr>
            <a:spLocks noGrp="1"/>
          </p:cNvSpPr>
          <p:nvPr>
            <p:ph type="dt" sz="half" idx="10"/>
          </p:nvPr>
        </p:nvSpPr>
        <p:spPr/>
        <p:txBody>
          <a:bodyPr rtlCol="0"/>
          <a:lstStyle/>
          <a:p>
            <a:pPr rtl="0"/>
            <a:fld id="{D7031092-BF5C-4000-AF12-648BAA8EB660}" type="datetime1">
              <a:rPr lang="en-GB" noProof="0" smtClean="0"/>
              <a:t>05/12/2025</a:t>
            </a:fld>
            <a:endParaRPr lang="en-GB" noProof="0" dirty="0"/>
          </a:p>
        </p:txBody>
      </p:sp>
      <p:sp>
        <p:nvSpPr>
          <p:cNvPr id="5" name="Footer Placeholder 4"/>
          <p:cNvSpPr>
            <a:spLocks noGrp="1"/>
          </p:cNvSpPr>
          <p:nvPr>
            <p:ph type="ftr" sz="quarter" idx="11"/>
          </p:nvPr>
        </p:nvSpPr>
        <p:spPr/>
        <p:txBody>
          <a:bodyPr rtlCol="0"/>
          <a:lstStyle/>
          <a:p>
            <a:pPr rtl="0"/>
            <a:endParaRPr lang="en-GB" noProof="0" dirty="0"/>
          </a:p>
        </p:txBody>
      </p:sp>
      <p:sp>
        <p:nvSpPr>
          <p:cNvPr id="6" name="Slide Number Placeholder 5"/>
          <p:cNvSpPr>
            <a:spLocks noGrp="1"/>
          </p:cNvSpPr>
          <p:nvPr>
            <p:ph type="sldNum" sz="quarter" idx="12"/>
          </p:nvPr>
        </p:nvSpPr>
        <p:spPr/>
        <p:txBody>
          <a:bodyPr rtlCol="0"/>
          <a:lstStyle/>
          <a:p>
            <a:pPr rtl="0"/>
            <a:fld id="{D57F1E4F-1CFF-5643-939E-217C01CDF565}" type="slidenum">
              <a:rPr lang="en-GB" noProof="0" smtClean="0"/>
              <a:pPr/>
              <a:t>‹#›</a:t>
            </a:fld>
            <a:endParaRPr lang="en-GB" noProof="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lvl1pPr>
              <a:defRPr sz="3600"/>
            </a:lvl1pPr>
          </a:lstStyle>
          <a:p>
            <a:pPr rtl="0"/>
            <a:r>
              <a:rPr lang="en-US" noProof="0"/>
              <a:t>Click to edit Master title style</a:t>
            </a:r>
            <a:endParaRPr lang="en-GB" noProof="0" dirty="0"/>
          </a:p>
        </p:txBody>
      </p:sp>
      <p:sp>
        <p:nvSpPr>
          <p:cNvPr id="3" name="Content Placeholder 2"/>
          <p:cNvSpPr>
            <a:spLocks noGrp="1"/>
          </p:cNvSpPr>
          <p:nvPr>
            <p:ph idx="1"/>
          </p:nvPr>
        </p:nvSpPr>
        <p:spPr/>
        <p:txBody>
          <a:bodyPr rtlCol="0"/>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dirty="0"/>
          </a:p>
        </p:txBody>
      </p:sp>
      <p:sp>
        <p:nvSpPr>
          <p:cNvPr id="4" name="Date Placeholder 3"/>
          <p:cNvSpPr>
            <a:spLocks noGrp="1"/>
          </p:cNvSpPr>
          <p:nvPr>
            <p:ph type="dt" sz="half" idx="10"/>
          </p:nvPr>
        </p:nvSpPr>
        <p:spPr/>
        <p:txBody>
          <a:bodyPr rtlCol="0"/>
          <a:lstStyle/>
          <a:p>
            <a:pPr rtl="0"/>
            <a:fld id="{9D37FB5D-5679-4019-A91B-58C470522E73}" type="datetime1">
              <a:rPr lang="en-GB" noProof="0" smtClean="0"/>
              <a:t>05/12/2025</a:t>
            </a:fld>
            <a:endParaRPr lang="en-GB" noProof="0" dirty="0"/>
          </a:p>
        </p:txBody>
      </p:sp>
      <p:sp>
        <p:nvSpPr>
          <p:cNvPr id="5" name="Footer Placeholder 4"/>
          <p:cNvSpPr>
            <a:spLocks noGrp="1"/>
          </p:cNvSpPr>
          <p:nvPr>
            <p:ph type="ftr" sz="quarter" idx="11"/>
          </p:nvPr>
        </p:nvSpPr>
        <p:spPr/>
        <p:txBody>
          <a:bodyPr rtlCol="0"/>
          <a:lstStyle/>
          <a:p>
            <a:pPr rtl="0"/>
            <a:endParaRPr lang="en-GB" noProof="0" dirty="0"/>
          </a:p>
        </p:txBody>
      </p:sp>
      <p:sp>
        <p:nvSpPr>
          <p:cNvPr id="6" name="Slide Number Placeholder 5"/>
          <p:cNvSpPr>
            <a:spLocks noGrp="1"/>
          </p:cNvSpPr>
          <p:nvPr>
            <p:ph type="sldNum" sz="quarter" idx="12"/>
          </p:nvPr>
        </p:nvSpPr>
        <p:spPr/>
        <p:txBody>
          <a:bodyPr rtlCol="0"/>
          <a:lstStyle/>
          <a:p>
            <a:pPr rtl="0"/>
            <a:fld id="{D57F1E4F-1CFF-5643-939E-217C01CDF565}" type="slidenum">
              <a:rPr lang="en-GB" noProof="0" smtClean="0"/>
              <a:pPr/>
              <a:t>‹#›</a:t>
            </a:fld>
            <a:endParaRPr lang="en-GB" noProof="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rtlCol="0" anchor="b"/>
          <a:lstStyle>
            <a:lvl1pPr algn="l">
              <a:defRPr sz="4000" b="0" cap="none"/>
            </a:lvl1pPr>
          </a:lstStyle>
          <a:p>
            <a:pPr rtl="0"/>
            <a:r>
              <a:rPr lang="en-US" noProof="0"/>
              <a:t>Click to edit Master title style</a:t>
            </a:r>
            <a:endParaRPr lang="en-GB" noProof="0" dirty="0"/>
          </a:p>
        </p:txBody>
      </p:sp>
      <p:sp>
        <p:nvSpPr>
          <p:cNvPr id="3" name="Text Placeholder 2"/>
          <p:cNvSpPr>
            <a:spLocks noGrp="1"/>
          </p:cNvSpPr>
          <p:nvPr>
            <p:ph type="body" idx="1"/>
          </p:nvPr>
        </p:nvSpPr>
        <p:spPr>
          <a:xfrm>
            <a:off x="677335" y="4527448"/>
            <a:ext cx="8596668" cy="860400"/>
          </a:xfrm>
        </p:spPr>
        <p:txBody>
          <a:bodyPr rtlCol="0"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n-US" noProof="0"/>
              <a:t>Click to edit Master text styles</a:t>
            </a:r>
          </a:p>
        </p:txBody>
      </p:sp>
      <p:sp>
        <p:nvSpPr>
          <p:cNvPr id="4" name="Date Placeholder 3"/>
          <p:cNvSpPr>
            <a:spLocks noGrp="1"/>
          </p:cNvSpPr>
          <p:nvPr>
            <p:ph type="dt" sz="half" idx="10"/>
          </p:nvPr>
        </p:nvSpPr>
        <p:spPr/>
        <p:txBody>
          <a:bodyPr rtlCol="0"/>
          <a:lstStyle/>
          <a:p>
            <a:pPr rtl="0"/>
            <a:fld id="{160C4619-EAF3-49F2-8194-2DF16D03B434}" type="datetime1">
              <a:rPr lang="en-GB" noProof="0" smtClean="0"/>
              <a:t>05/12/2025</a:t>
            </a:fld>
            <a:endParaRPr lang="en-GB" noProof="0" dirty="0"/>
          </a:p>
        </p:txBody>
      </p:sp>
      <p:sp>
        <p:nvSpPr>
          <p:cNvPr id="5" name="Footer Placeholder 4"/>
          <p:cNvSpPr>
            <a:spLocks noGrp="1"/>
          </p:cNvSpPr>
          <p:nvPr>
            <p:ph type="ftr" sz="quarter" idx="11"/>
          </p:nvPr>
        </p:nvSpPr>
        <p:spPr/>
        <p:txBody>
          <a:bodyPr rtlCol="0"/>
          <a:lstStyle/>
          <a:p>
            <a:pPr rtl="0"/>
            <a:endParaRPr lang="en-GB" noProof="0" dirty="0"/>
          </a:p>
        </p:txBody>
      </p:sp>
      <p:sp>
        <p:nvSpPr>
          <p:cNvPr id="6" name="Slide Number Placeholder 5"/>
          <p:cNvSpPr>
            <a:spLocks noGrp="1"/>
          </p:cNvSpPr>
          <p:nvPr>
            <p:ph type="sldNum" sz="quarter" idx="12"/>
          </p:nvPr>
        </p:nvSpPr>
        <p:spPr/>
        <p:txBody>
          <a:bodyPr rtlCol="0"/>
          <a:lstStyle/>
          <a:p>
            <a:pPr rtl="0"/>
            <a:fld id="{D57F1E4F-1CFF-5643-939E-217C01CDF565}" type="slidenum">
              <a:rPr lang="en-GB" noProof="0" smtClean="0"/>
              <a:pPr/>
              <a:t>‹#›</a:t>
            </a:fld>
            <a:endParaRPr lang="en-GB" noProof="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US" noProof="0"/>
              <a:t>Click to edit Master title style</a:t>
            </a:r>
            <a:endParaRPr lang="en-GB" noProof="0" dirty="0"/>
          </a:p>
        </p:txBody>
      </p:sp>
      <p:sp>
        <p:nvSpPr>
          <p:cNvPr id="3" name="Content Placeholder 2"/>
          <p:cNvSpPr>
            <a:spLocks noGrp="1"/>
          </p:cNvSpPr>
          <p:nvPr>
            <p:ph sz="half" idx="1"/>
          </p:nvPr>
        </p:nvSpPr>
        <p:spPr>
          <a:xfrm>
            <a:off x="677334" y="2160589"/>
            <a:ext cx="4184035" cy="3880772"/>
          </a:xfrm>
        </p:spPr>
        <p:txBody>
          <a:bodyPr rtlCol="0"/>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dirty="0"/>
          </a:p>
        </p:txBody>
      </p:sp>
      <p:sp>
        <p:nvSpPr>
          <p:cNvPr id="4" name="Content Placeholder 3"/>
          <p:cNvSpPr>
            <a:spLocks noGrp="1"/>
          </p:cNvSpPr>
          <p:nvPr>
            <p:ph sz="half" idx="2"/>
          </p:nvPr>
        </p:nvSpPr>
        <p:spPr>
          <a:xfrm>
            <a:off x="5089970" y="2160589"/>
            <a:ext cx="4184034" cy="3880773"/>
          </a:xfrm>
        </p:spPr>
        <p:txBody>
          <a:bodyPr rtlCol="0"/>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dirty="0"/>
          </a:p>
        </p:txBody>
      </p:sp>
      <p:sp>
        <p:nvSpPr>
          <p:cNvPr id="5" name="Date Placeholder 4"/>
          <p:cNvSpPr>
            <a:spLocks noGrp="1"/>
          </p:cNvSpPr>
          <p:nvPr>
            <p:ph type="dt" sz="half" idx="10"/>
          </p:nvPr>
        </p:nvSpPr>
        <p:spPr/>
        <p:txBody>
          <a:bodyPr rtlCol="0"/>
          <a:lstStyle/>
          <a:p>
            <a:pPr rtl="0"/>
            <a:fld id="{A23193FA-A947-4A3C-9A52-9F8071EF4662}" type="datetime1">
              <a:rPr lang="en-GB" noProof="0" smtClean="0"/>
              <a:t>05/12/2025</a:t>
            </a:fld>
            <a:endParaRPr lang="en-GB" noProof="0" dirty="0"/>
          </a:p>
        </p:txBody>
      </p:sp>
      <p:sp>
        <p:nvSpPr>
          <p:cNvPr id="6" name="Footer Placeholder 5"/>
          <p:cNvSpPr>
            <a:spLocks noGrp="1"/>
          </p:cNvSpPr>
          <p:nvPr>
            <p:ph type="ftr" sz="quarter" idx="11"/>
          </p:nvPr>
        </p:nvSpPr>
        <p:spPr/>
        <p:txBody>
          <a:bodyPr rtlCol="0"/>
          <a:lstStyle/>
          <a:p>
            <a:pPr rtl="0"/>
            <a:endParaRPr lang="en-GB" noProof="0" dirty="0"/>
          </a:p>
        </p:txBody>
      </p:sp>
      <p:sp>
        <p:nvSpPr>
          <p:cNvPr id="7" name="Slide Number Placeholder 6"/>
          <p:cNvSpPr>
            <a:spLocks noGrp="1"/>
          </p:cNvSpPr>
          <p:nvPr>
            <p:ph type="sldNum" sz="quarter" idx="12"/>
          </p:nvPr>
        </p:nvSpPr>
        <p:spPr/>
        <p:txBody>
          <a:bodyPr rtlCol="0"/>
          <a:lstStyle/>
          <a:p>
            <a:pPr rtl="0"/>
            <a:fld id="{6FF9F0C5-380F-41C2-899A-BAC0F0927E16}" type="slidenum">
              <a:rPr lang="en-GB" noProof="0" smtClean="0"/>
              <a:t>‹#›</a:t>
            </a:fld>
            <a:endParaRPr lang="en-GB" noProof="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a:lvl1pPr>
          </a:lstStyle>
          <a:p>
            <a:pPr rtl="0"/>
            <a:r>
              <a:rPr lang="en-US" noProof="0"/>
              <a:t>Click to edit Master title style</a:t>
            </a:r>
            <a:endParaRPr lang="en-GB" noProof="0" dirty="0"/>
          </a:p>
        </p:txBody>
      </p:sp>
      <p:sp>
        <p:nvSpPr>
          <p:cNvPr id="3" name="Text Placeholder 2"/>
          <p:cNvSpPr>
            <a:spLocks noGrp="1"/>
          </p:cNvSpPr>
          <p:nvPr>
            <p:ph type="body" idx="1"/>
          </p:nvPr>
        </p:nvSpPr>
        <p:spPr>
          <a:xfrm>
            <a:off x="675745" y="2160983"/>
            <a:ext cx="4185623" cy="576262"/>
          </a:xfrm>
        </p:spPr>
        <p:txBody>
          <a:bodyPr rtlCol="0"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US" noProof="0"/>
              <a:t>Click to edit Master text styles</a:t>
            </a:r>
          </a:p>
        </p:txBody>
      </p:sp>
      <p:sp>
        <p:nvSpPr>
          <p:cNvPr id="4" name="Content Placeholder 3"/>
          <p:cNvSpPr>
            <a:spLocks noGrp="1"/>
          </p:cNvSpPr>
          <p:nvPr>
            <p:ph sz="half" idx="2"/>
          </p:nvPr>
        </p:nvSpPr>
        <p:spPr>
          <a:xfrm>
            <a:off x="675745" y="2737245"/>
            <a:ext cx="4185623" cy="3304117"/>
          </a:xfrm>
        </p:spPr>
        <p:txBody>
          <a:bodyPr rtlCol="0">
            <a:normAutofit/>
          </a:body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dirty="0"/>
          </a:p>
        </p:txBody>
      </p:sp>
      <p:sp>
        <p:nvSpPr>
          <p:cNvPr id="5" name="Text Placeholder 4"/>
          <p:cNvSpPr>
            <a:spLocks noGrp="1"/>
          </p:cNvSpPr>
          <p:nvPr>
            <p:ph type="body" sz="quarter" idx="3"/>
          </p:nvPr>
        </p:nvSpPr>
        <p:spPr>
          <a:xfrm>
            <a:off x="5088383" y="2160983"/>
            <a:ext cx="4185618" cy="576262"/>
          </a:xfrm>
        </p:spPr>
        <p:txBody>
          <a:bodyPr rtlCol="0"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US" noProof="0"/>
              <a:t>Click to edit Master text styles</a:t>
            </a:r>
          </a:p>
        </p:txBody>
      </p:sp>
      <p:sp>
        <p:nvSpPr>
          <p:cNvPr id="6" name="Content Placeholder 5"/>
          <p:cNvSpPr>
            <a:spLocks noGrp="1"/>
          </p:cNvSpPr>
          <p:nvPr>
            <p:ph sz="quarter" idx="4"/>
          </p:nvPr>
        </p:nvSpPr>
        <p:spPr>
          <a:xfrm>
            <a:off x="5088384" y="2737245"/>
            <a:ext cx="4185617" cy="3304117"/>
          </a:xfrm>
        </p:spPr>
        <p:txBody>
          <a:bodyPr rtlCol="0">
            <a:normAutofit/>
          </a:body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dirty="0"/>
          </a:p>
        </p:txBody>
      </p:sp>
      <p:sp>
        <p:nvSpPr>
          <p:cNvPr id="7" name="Date Placeholder 6"/>
          <p:cNvSpPr>
            <a:spLocks noGrp="1"/>
          </p:cNvSpPr>
          <p:nvPr>
            <p:ph type="dt" sz="half" idx="10"/>
          </p:nvPr>
        </p:nvSpPr>
        <p:spPr/>
        <p:txBody>
          <a:bodyPr rtlCol="0"/>
          <a:lstStyle/>
          <a:p>
            <a:pPr rtl="0"/>
            <a:fld id="{6DBBE5C3-752B-493F-B041-D5AAF65F21B4}" type="datetime1">
              <a:rPr lang="en-GB" noProof="0" smtClean="0"/>
              <a:t>05/12/2025</a:t>
            </a:fld>
            <a:endParaRPr lang="en-GB" noProof="0" dirty="0"/>
          </a:p>
        </p:txBody>
      </p:sp>
      <p:sp>
        <p:nvSpPr>
          <p:cNvPr id="8" name="Footer Placeholder 7"/>
          <p:cNvSpPr>
            <a:spLocks noGrp="1"/>
          </p:cNvSpPr>
          <p:nvPr>
            <p:ph type="ftr" sz="quarter" idx="11"/>
          </p:nvPr>
        </p:nvSpPr>
        <p:spPr/>
        <p:txBody>
          <a:bodyPr rtlCol="0"/>
          <a:lstStyle/>
          <a:p>
            <a:pPr rtl="0"/>
            <a:endParaRPr lang="en-GB" noProof="0" dirty="0"/>
          </a:p>
        </p:txBody>
      </p:sp>
      <p:sp>
        <p:nvSpPr>
          <p:cNvPr id="9" name="Slide Number Placeholder 8"/>
          <p:cNvSpPr>
            <a:spLocks noGrp="1"/>
          </p:cNvSpPr>
          <p:nvPr>
            <p:ph type="sldNum" sz="quarter" idx="12"/>
          </p:nvPr>
        </p:nvSpPr>
        <p:spPr/>
        <p:txBody>
          <a:bodyPr rtlCol="0"/>
          <a:lstStyle/>
          <a:p>
            <a:pPr rtl="0"/>
            <a:fld id="{D57F1E4F-1CFF-5643-939E-217C01CDF565}" type="slidenum">
              <a:rPr lang="en-GB" noProof="0" smtClean="0"/>
              <a:pPr/>
              <a:t>‹#›</a:t>
            </a:fld>
            <a:endParaRPr lang="en-GB" noProof="0"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rtlCol="0"/>
          <a:lstStyle/>
          <a:p>
            <a:pPr rtl="0"/>
            <a:r>
              <a:rPr lang="en-US" noProof="0"/>
              <a:t>Click to edit Master title style</a:t>
            </a:r>
            <a:endParaRPr lang="en-GB" noProof="0" dirty="0"/>
          </a:p>
        </p:txBody>
      </p:sp>
      <p:sp>
        <p:nvSpPr>
          <p:cNvPr id="3" name="Date Placeholder 2"/>
          <p:cNvSpPr>
            <a:spLocks noGrp="1"/>
          </p:cNvSpPr>
          <p:nvPr>
            <p:ph type="dt" sz="half" idx="10"/>
          </p:nvPr>
        </p:nvSpPr>
        <p:spPr/>
        <p:txBody>
          <a:bodyPr rtlCol="0"/>
          <a:lstStyle/>
          <a:p>
            <a:pPr rtl="0"/>
            <a:fld id="{30079949-D4F2-4593-9A34-663EB1CBB937}" type="datetime1">
              <a:rPr lang="en-GB" noProof="0" smtClean="0"/>
              <a:t>05/12/2025</a:t>
            </a:fld>
            <a:endParaRPr lang="en-GB" noProof="0" dirty="0"/>
          </a:p>
        </p:txBody>
      </p:sp>
      <p:sp>
        <p:nvSpPr>
          <p:cNvPr id="4" name="Footer Placeholder 3"/>
          <p:cNvSpPr>
            <a:spLocks noGrp="1"/>
          </p:cNvSpPr>
          <p:nvPr>
            <p:ph type="ftr" sz="quarter" idx="11"/>
          </p:nvPr>
        </p:nvSpPr>
        <p:spPr/>
        <p:txBody>
          <a:bodyPr rtlCol="0"/>
          <a:lstStyle/>
          <a:p>
            <a:pPr rtl="0"/>
            <a:endParaRPr lang="en-GB" noProof="0" dirty="0"/>
          </a:p>
        </p:txBody>
      </p:sp>
      <p:sp>
        <p:nvSpPr>
          <p:cNvPr id="5" name="Slide Number Placeholder 4"/>
          <p:cNvSpPr>
            <a:spLocks noGrp="1"/>
          </p:cNvSpPr>
          <p:nvPr>
            <p:ph type="sldNum" sz="quarter" idx="12"/>
          </p:nvPr>
        </p:nvSpPr>
        <p:spPr/>
        <p:txBody>
          <a:bodyPr rtlCol="0"/>
          <a:lstStyle/>
          <a:p>
            <a:pPr rtl="0"/>
            <a:fld id="{D57F1E4F-1CFF-5643-939E-217C01CDF565}" type="slidenum">
              <a:rPr lang="en-GB" noProof="0" smtClean="0"/>
              <a:pPr/>
              <a:t>‹#›</a:t>
            </a:fld>
            <a:endParaRPr lang="en-GB" noProof="0"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rtlCol="0"/>
          <a:lstStyle/>
          <a:p>
            <a:pPr rtl="0"/>
            <a:fld id="{8845E565-8C24-4F07-A689-3622E9832C36}" type="datetime1">
              <a:rPr lang="en-GB" noProof="0" smtClean="0"/>
              <a:t>05/12/2025</a:t>
            </a:fld>
            <a:endParaRPr lang="en-GB" noProof="0" dirty="0"/>
          </a:p>
        </p:txBody>
      </p:sp>
      <p:sp>
        <p:nvSpPr>
          <p:cNvPr id="3" name="Footer Placeholder 2"/>
          <p:cNvSpPr>
            <a:spLocks noGrp="1"/>
          </p:cNvSpPr>
          <p:nvPr>
            <p:ph type="ftr" sz="quarter" idx="11"/>
          </p:nvPr>
        </p:nvSpPr>
        <p:spPr/>
        <p:txBody>
          <a:bodyPr rtlCol="0"/>
          <a:lstStyle/>
          <a:p>
            <a:pPr rtl="0"/>
            <a:endParaRPr lang="en-GB" noProof="0" dirty="0"/>
          </a:p>
        </p:txBody>
      </p:sp>
      <p:sp>
        <p:nvSpPr>
          <p:cNvPr id="4" name="Slide Number Placeholder 3"/>
          <p:cNvSpPr>
            <a:spLocks noGrp="1"/>
          </p:cNvSpPr>
          <p:nvPr>
            <p:ph type="sldNum" sz="quarter" idx="12"/>
          </p:nvPr>
        </p:nvSpPr>
        <p:spPr/>
        <p:txBody>
          <a:bodyPr rtlCol="0"/>
          <a:lstStyle/>
          <a:p>
            <a:pPr rtl="0"/>
            <a:fld id="{D57F1E4F-1CFF-5643-939E-217C01CDF565}" type="slidenum">
              <a:rPr lang="en-GB" noProof="0" smtClean="0"/>
              <a:pPr/>
              <a:t>‹#›</a:t>
            </a:fld>
            <a:endParaRPr lang="en-GB" noProof="0"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rtlCol="0" anchor="b">
            <a:normAutofit/>
          </a:bodyPr>
          <a:lstStyle>
            <a:lvl1pPr>
              <a:defRPr sz="2000"/>
            </a:lvl1pPr>
          </a:lstStyle>
          <a:p>
            <a:pPr rtl="0"/>
            <a:r>
              <a:rPr lang="en-US" noProof="0"/>
              <a:t>Click to edit Master title style</a:t>
            </a:r>
            <a:endParaRPr lang="en-GB" noProof="0" dirty="0"/>
          </a:p>
        </p:txBody>
      </p:sp>
      <p:sp>
        <p:nvSpPr>
          <p:cNvPr id="3" name="Content Placeholder 2"/>
          <p:cNvSpPr>
            <a:spLocks noGrp="1"/>
          </p:cNvSpPr>
          <p:nvPr>
            <p:ph idx="1"/>
          </p:nvPr>
        </p:nvSpPr>
        <p:spPr>
          <a:xfrm>
            <a:off x="4760461" y="514924"/>
            <a:ext cx="4513541" cy="5526437"/>
          </a:xfrm>
        </p:spPr>
        <p:txBody>
          <a:bodyPr rtlCol="0">
            <a:normAutofit/>
          </a:body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dirty="0"/>
          </a:p>
        </p:txBody>
      </p:sp>
      <p:sp>
        <p:nvSpPr>
          <p:cNvPr id="4" name="Text Placeholder 3"/>
          <p:cNvSpPr>
            <a:spLocks noGrp="1"/>
          </p:cNvSpPr>
          <p:nvPr>
            <p:ph type="body" sz="half" idx="2"/>
          </p:nvPr>
        </p:nvSpPr>
        <p:spPr>
          <a:xfrm>
            <a:off x="677334" y="2777069"/>
            <a:ext cx="3854528" cy="2584449"/>
          </a:xfrm>
        </p:spPr>
        <p:txBody>
          <a:bodyPr rtlCol="0">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rtl="0"/>
            <a:r>
              <a:rPr lang="en-US" noProof="0"/>
              <a:t>Click to edit Master text styles</a:t>
            </a:r>
          </a:p>
        </p:txBody>
      </p:sp>
      <p:sp>
        <p:nvSpPr>
          <p:cNvPr id="5" name="Date Placeholder 4"/>
          <p:cNvSpPr>
            <a:spLocks noGrp="1"/>
          </p:cNvSpPr>
          <p:nvPr>
            <p:ph type="dt" sz="half" idx="10"/>
          </p:nvPr>
        </p:nvSpPr>
        <p:spPr/>
        <p:txBody>
          <a:bodyPr rtlCol="0"/>
          <a:lstStyle/>
          <a:p>
            <a:pPr rtl="0"/>
            <a:fld id="{838DA6AA-4FC4-425C-B527-47C6AB727029}" type="datetime1">
              <a:rPr lang="en-GB" noProof="0" smtClean="0"/>
              <a:t>05/12/2025</a:t>
            </a:fld>
            <a:endParaRPr lang="en-GB" noProof="0" dirty="0"/>
          </a:p>
        </p:txBody>
      </p:sp>
      <p:sp>
        <p:nvSpPr>
          <p:cNvPr id="6" name="Footer Placeholder 5"/>
          <p:cNvSpPr>
            <a:spLocks noGrp="1"/>
          </p:cNvSpPr>
          <p:nvPr>
            <p:ph type="ftr" sz="quarter" idx="11"/>
          </p:nvPr>
        </p:nvSpPr>
        <p:spPr/>
        <p:txBody>
          <a:bodyPr rtlCol="0"/>
          <a:lstStyle/>
          <a:p>
            <a:pPr rtl="0"/>
            <a:endParaRPr lang="en-GB" noProof="0" dirty="0"/>
          </a:p>
        </p:txBody>
      </p:sp>
      <p:sp>
        <p:nvSpPr>
          <p:cNvPr id="7" name="Slide Number Placeholder 6"/>
          <p:cNvSpPr>
            <a:spLocks noGrp="1"/>
          </p:cNvSpPr>
          <p:nvPr>
            <p:ph type="sldNum" sz="quarter" idx="12"/>
          </p:nvPr>
        </p:nvSpPr>
        <p:spPr/>
        <p:txBody>
          <a:bodyPr rtlCol="0"/>
          <a:lstStyle/>
          <a:p>
            <a:pPr rtl="0"/>
            <a:fld id="{519954A3-9DFD-4C44-94BA-B95130A3BA1C}" type="slidenum">
              <a:rPr lang="en-GB" noProof="0" smtClean="0"/>
              <a:t>‹#›</a:t>
            </a:fld>
            <a:endParaRPr lang="en-GB" noProof="0"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rtlCol="0" anchor="b">
            <a:normAutofit/>
          </a:bodyPr>
          <a:lstStyle>
            <a:lvl1pPr algn="l">
              <a:defRPr sz="2400" b="0"/>
            </a:lvl1pPr>
          </a:lstStyle>
          <a:p>
            <a:pPr rtl="0"/>
            <a:r>
              <a:rPr lang="en-US" noProof="0"/>
              <a:t>Click to edit Master title style</a:t>
            </a:r>
            <a:endParaRPr lang="en-GB" noProof="0" dirty="0"/>
          </a:p>
        </p:txBody>
      </p:sp>
      <p:sp>
        <p:nvSpPr>
          <p:cNvPr id="3" name="Picture Placeholder 2"/>
          <p:cNvSpPr>
            <a:spLocks noGrp="1" noChangeAspect="1"/>
          </p:cNvSpPr>
          <p:nvPr>
            <p:ph type="pic" idx="1"/>
          </p:nvPr>
        </p:nvSpPr>
        <p:spPr>
          <a:xfrm>
            <a:off x="677334" y="609600"/>
            <a:ext cx="8596668" cy="3845718"/>
          </a:xfrm>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en-US" noProof="0"/>
              <a:t>Click icon to add picture</a:t>
            </a:r>
            <a:endParaRPr lang="en-GB" noProof="0" dirty="0"/>
          </a:p>
        </p:txBody>
      </p:sp>
      <p:sp>
        <p:nvSpPr>
          <p:cNvPr id="4" name="Text Placeholder 3"/>
          <p:cNvSpPr>
            <a:spLocks noGrp="1"/>
          </p:cNvSpPr>
          <p:nvPr>
            <p:ph type="body" sz="half" idx="2"/>
          </p:nvPr>
        </p:nvSpPr>
        <p:spPr>
          <a:xfrm>
            <a:off x="677334" y="5367338"/>
            <a:ext cx="8596667" cy="674024"/>
          </a:xfrm>
        </p:spPr>
        <p:txBody>
          <a:bodyPr rtlCol="0">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US" noProof="0"/>
              <a:t>Click to edit Master text styles</a:t>
            </a:r>
          </a:p>
        </p:txBody>
      </p:sp>
      <p:sp>
        <p:nvSpPr>
          <p:cNvPr id="5" name="Date Placeholder 4"/>
          <p:cNvSpPr>
            <a:spLocks noGrp="1"/>
          </p:cNvSpPr>
          <p:nvPr>
            <p:ph type="dt" sz="half" idx="10"/>
          </p:nvPr>
        </p:nvSpPr>
        <p:spPr/>
        <p:txBody>
          <a:bodyPr rtlCol="0"/>
          <a:lstStyle/>
          <a:p>
            <a:pPr rtl="0"/>
            <a:fld id="{9FAEAA03-3DDB-49F9-8472-DB964363E953}" type="datetime1">
              <a:rPr lang="en-GB" noProof="0" smtClean="0"/>
              <a:t>05/12/2025</a:t>
            </a:fld>
            <a:endParaRPr lang="en-GB" noProof="0" dirty="0"/>
          </a:p>
        </p:txBody>
      </p:sp>
      <p:sp>
        <p:nvSpPr>
          <p:cNvPr id="6" name="Footer Placeholder 5"/>
          <p:cNvSpPr>
            <a:spLocks noGrp="1"/>
          </p:cNvSpPr>
          <p:nvPr>
            <p:ph type="ftr" sz="quarter" idx="11"/>
          </p:nvPr>
        </p:nvSpPr>
        <p:spPr/>
        <p:txBody>
          <a:bodyPr rtlCol="0"/>
          <a:lstStyle/>
          <a:p>
            <a:pPr rtl="0"/>
            <a:endParaRPr lang="en-GB" noProof="0" dirty="0"/>
          </a:p>
        </p:txBody>
      </p:sp>
      <p:sp>
        <p:nvSpPr>
          <p:cNvPr id="7" name="Slide Number Placeholder 6"/>
          <p:cNvSpPr>
            <a:spLocks noGrp="1"/>
          </p:cNvSpPr>
          <p:nvPr>
            <p:ph type="sldNum" sz="quarter" idx="12"/>
          </p:nvPr>
        </p:nvSpPr>
        <p:spPr/>
        <p:txBody>
          <a:bodyPr rtlCol="0"/>
          <a:lstStyle/>
          <a:p>
            <a:pPr rtl="0"/>
            <a:fld id="{D57F1E4F-1CFF-5643-939E-217C01CDF565}" type="slidenum">
              <a:rPr lang="en-GB" noProof="0" smtClean="0"/>
              <a:pPr/>
              <a:t>‹#›</a:t>
            </a:fld>
            <a:endParaRPr lang="en-GB" noProof="0"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pPr rtl="0"/>
            <a:r>
              <a:rPr lang="en-US" noProof="0"/>
              <a:t>Click to edit Master title style</a:t>
            </a:r>
            <a:endParaRPr lang="en-GB" noProof="0"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rtl="0"/>
            <a:fld id="{D06E4C0E-F586-4318-98B4-19F18405C163}" type="datetime1">
              <a:rPr lang="en-GB" noProof="0" smtClean="0"/>
              <a:t>05/12/2025</a:t>
            </a:fld>
            <a:endParaRPr lang="en-GB" noProof="0"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rtl="0"/>
            <a:endParaRPr lang="en-GB" noProof="0"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rtl="0"/>
            <a:fld id="{D57F1E4F-1CFF-5643-939E-217C01CDF565}" type="slidenum">
              <a:rPr lang="en-GB" noProof="0" smtClean="0"/>
              <a:pPr/>
              <a:t>‹#›</a:t>
            </a:fld>
            <a:endParaRPr lang="en-GB" noProof="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7.sv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11.sv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9179DE42-5613-4B35-A1E6-6CCBAA13C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cxnSp>
        <p:nvCxnSpPr>
          <p:cNvPr id="33" name="Straight Connector 32">
            <a:extLst>
              <a:ext uri="{FF2B5EF4-FFF2-40B4-BE49-F238E27FC236}">
                <a16:creationId xmlns:a16="http://schemas.microsoft.com/office/drawing/2014/main" id="{EB898B32-3891-4C3A-8F58-C5969D2E90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4AE4806D-B8F9-4679-A68A-9BD21C01A3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37" name="Rectangle 23">
            <a:extLst>
              <a:ext uri="{FF2B5EF4-FFF2-40B4-BE49-F238E27FC236}">
                <a16:creationId xmlns:a16="http://schemas.microsoft.com/office/drawing/2014/main" id="{52FB45E9-914E-4471-AC87-E475CD5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9" name="Rectangle 25">
            <a:extLst>
              <a:ext uri="{FF2B5EF4-FFF2-40B4-BE49-F238E27FC236}">
                <a16:creationId xmlns:a16="http://schemas.microsoft.com/office/drawing/2014/main" id="{C310626D-5743-49D4-8F7D-88C4F8F05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1" name="Isosceles Triangle 40">
            <a:extLst>
              <a:ext uri="{FF2B5EF4-FFF2-40B4-BE49-F238E27FC236}">
                <a16:creationId xmlns:a16="http://schemas.microsoft.com/office/drawing/2014/main" id="{3C195FC1-B568-4C72-9902-34CB35DDD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3" name="Rectangle 27">
            <a:extLst>
              <a:ext uri="{FF2B5EF4-FFF2-40B4-BE49-F238E27FC236}">
                <a16:creationId xmlns:a16="http://schemas.microsoft.com/office/drawing/2014/main" id="{EF2BDF77-362C-43F0-8CBB-A969EC2AE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5" name="Isosceles Triangle 44">
            <a:extLst>
              <a:ext uri="{FF2B5EF4-FFF2-40B4-BE49-F238E27FC236}">
                <a16:creationId xmlns:a16="http://schemas.microsoft.com/office/drawing/2014/main" id="{4BE96B01-3929-432D-B8C2-ADBCB74C2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7" name="Freeform: Shape 46">
            <a:extLst>
              <a:ext uri="{FF2B5EF4-FFF2-40B4-BE49-F238E27FC236}">
                <a16:creationId xmlns:a16="http://schemas.microsoft.com/office/drawing/2014/main" id="{2A6FCDE6-CDE2-4C51-B18E-A95CFB6797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sp>
        <p:nvSpPr>
          <p:cNvPr id="49" name="Isosceles Triangle 48">
            <a:extLst>
              <a:ext uri="{FF2B5EF4-FFF2-40B4-BE49-F238E27FC236}">
                <a16:creationId xmlns:a16="http://schemas.microsoft.com/office/drawing/2014/main" id="{9D2E8756-2465-473A-BA2A-2DB1D6224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sp>
        <p:nvSpPr>
          <p:cNvPr id="20" name="Rectangle 19">
            <a:extLst>
              <a:ext uri="{FF2B5EF4-FFF2-40B4-BE49-F238E27FC236}">
                <a16:creationId xmlns:a16="http://schemas.microsoft.com/office/drawing/2014/main" id="{ED3AB26E-B969-A3F3-7707-D4AC0125BCC9}"/>
              </a:ext>
            </a:extLst>
          </p:cNvPr>
          <p:cNvSpPr/>
          <p:nvPr/>
        </p:nvSpPr>
        <p:spPr>
          <a:xfrm>
            <a:off x="3937518" y="3116424"/>
            <a:ext cx="365107" cy="47344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2" name="Picture 21" descr="A green and white logo&#10;&#10;AI-generated content may be incorrect.">
            <a:extLst>
              <a:ext uri="{FF2B5EF4-FFF2-40B4-BE49-F238E27FC236}">
                <a16:creationId xmlns:a16="http://schemas.microsoft.com/office/drawing/2014/main" id="{5F34CBEE-8109-E503-14A4-40CB40FD033B}"/>
              </a:ext>
            </a:extLst>
          </p:cNvPr>
          <p:cNvPicPr>
            <a:picLocks noChangeAspect="1"/>
          </p:cNvPicPr>
          <p:nvPr/>
        </p:nvPicPr>
        <p:blipFill>
          <a:blip r:embed="rId3"/>
          <a:stretch>
            <a:fillRect/>
          </a:stretch>
        </p:blipFill>
        <p:spPr>
          <a:xfrm>
            <a:off x="-815560" y="2077394"/>
            <a:ext cx="3724322" cy="2483080"/>
          </a:xfrm>
          <a:prstGeom prst="rect">
            <a:avLst/>
          </a:prstGeom>
        </p:spPr>
      </p:pic>
      <p:sp>
        <p:nvSpPr>
          <p:cNvPr id="25" name="TextBox 24">
            <a:extLst>
              <a:ext uri="{FF2B5EF4-FFF2-40B4-BE49-F238E27FC236}">
                <a16:creationId xmlns:a16="http://schemas.microsoft.com/office/drawing/2014/main" id="{686E4A22-92B1-813D-9EB3-97398CD93AD3}"/>
              </a:ext>
            </a:extLst>
          </p:cNvPr>
          <p:cNvSpPr txBox="1"/>
          <p:nvPr/>
        </p:nvSpPr>
        <p:spPr>
          <a:xfrm>
            <a:off x="8812395" y="6027003"/>
            <a:ext cx="3935633" cy="830997"/>
          </a:xfrm>
          <a:prstGeom prst="rect">
            <a:avLst/>
          </a:prstGeom>
          <a:noFill/>
        </p:spPr>
        <p:txBody>
          <a:bodyPr wrap="square" rtlCol="0">
            <a:spAutoFit/>
          </a:bodyPr>
          <a:lstStyle/>
          <a:p>
            <a:r>
              <a:rPr lang="en-GB" sz="1600" dirty="0"/>
              <a:t>Tel: 07845 189 752</a:t>
            </a:r>
          </a:p>
          <a:p>
            <a:r>
              <a:rPr lang="en-GB" sz="1600" dirty="0"/>
              <a:t>Email: Info@MandB-Services.co.uk</a:t>
            </a:r>
          </a:p>
          <a:p>
            <a:r>
              <a:rPr lang="en-GB" sz="1600" dirty="0"/>
              <a:t>Web: WWW.MandB-Services.co.uk</a:t>
            </a:r>
          </a:p>
        </p:txBody>
      </p:sp>
      <p:pic>
        <p:nvPicPr>
          <p:cNvPr id="38" name="Picture 37" descr="Medieval Armor outline">
            <a:extLst>
              <a:ext uri="{FF2B5EF4-FFF2-40B4-BE49-F238E27FC236}">
                <a16:creationId xmlns:a16="http://schemas.microsoft.com/office/drawing/2014/main" id="{1DF3F4CE-4B34-DE20-6384-D5CAEBAC026C}"/>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4830733" y="367568"/>
            <a:ext cx="6498899" cy="6498899"/>
          </a:xfrm>
          <a:prstGeom prst="rect">
            <a:avLst/>
          </a:prstGeom>
        </p:spPr>
      </p:pic>
      <p:sp>
        <p:nvSpPr>
          <p:cNvPr id="32" name="TextBox 31">
            <a:extLst>
              <a:ext uri="{FF2B5EF4-FFF2-40B4-BE49-F238E27FC236}">
                <a16:creationId xmlns:a16="http://schemas.microsoft.com/office/drawing/2014/main" id="{186FAC22-9E7C-C4E7-DEFE-43237842942D}"/>
              </a:ext>
            </a:extLst>
          </p:cNvPr>
          <p:cNvSpPr txBox="1"/>
          <p:nvPr/>
        </p:nvSpPr>
        <p:spPr>
          <a:xfrm>
            <a:off x="4221284" y="2593505"/>
            <a:ext cx="7717795" cy="1754326"/>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50" normalizeH="0" baseline="0" noProof="0" dirty="0">
                <a:ln w="0"/>
                <a:solidFill>
                  <a:srgbClr val="2C3C43"/>
                </a:solidFill>
                <a:effectLst>
                  <a:innerShdw blurRad="63500" dist="50800" dir="13500000">
                    <a:srgbClr val="000000">
                      <a:alpha val="50000"/>
                    </a:srgbClr>
                  </a:innerShdw>
                </a:effectLst>
                <a:uLnTx/>
                <a:uFillTx/>
                <a:latin typeface="Trebuchet MS" panose="020B0603020202020204"/>
                <a:ea typeface="+mn-ea"/>
                <a:cs typeface="+mn-cs"/>
              </a:rPr>
              <a:t>Commercial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50" normalizeH="0" baseline="0" noProof="0" dirty="0">
                <a:ln w="0"/>
                <a:solidFill>
                  <a:srgbClr val="2C3C43"/>
                </a:solidFill>
                <a:effectLst>
                  <a:innerShdw blurRad="63500" dist="50800" dir="13500000">
                    <a:srgbClr val="000000">
                      <a:alpha val="50000"/>
                    </a:srgbClr>
                  </a:innerShdw>
                </a:effectLst>
                <a:uLnTx/>
                <a:uFillTx/>
                <a:latin typeface="Trebuchet MS" panose="020B0603020202020204"/>
                <a:ea typeface="+mn-ea"/>
                <a:cs typeface="+mn-cs"/>
              </a:rPr>
              <a:t>Security Tips</a:t>
            </a:r>
          </a:p>
        </p:txBody>
      </p:sp>
    </p:spTree>
    <p:extLst>
      <p:ext uri="{BB962C8B-B14F-4D97-AF65-F5344CB8AC3E}">
        <p14:creationId xmlns:p14="http://schemas.microsoft.com/office/powerpoint/2010/main" val="201568009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7A855-C531-FD5D-7967-6DFAFAB597EC}"/>
            </a:ext>
          </a:extLst>
        </p:cNvPr>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45B45713-3EEF-223C-0D06-2038E0FFC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cxnSp>
        <p:nvCxnSpPr>
          <p:cNvPr id="33" name="Straight Connector 32">
            <a:extLst>
              <a:ext uri="{FF2B5EF4-FFF2-40B4-BE49-F238E27FC236}">
                <a16:creationId xmlns:a16="http://schemas.microsoft.com/office/drawing/2014/main" id="{C5076ED3-EBFB-0227-CF06-3B3BC6A6460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11B988AA-C8E3-BC63-0F00-2E16C557A41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37" name="Rectangle 23">
            <a:extLst>
              <a:ext uri="{FF2B5EF4-FFF2-40B4-BE49-F238E27FC236}">
                <a16:creationId xmlns:a16="http://schemas.microsoft.com/office/drawing/2014/main" id="{D3C75737-5473-4A78-F13D-1AE16F3F4F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9" name="Rectangle 25">
            <a:extLst>
              <a:ext uri="{FF2B5EF4-FFF2-40B4-BE49-F238E27FC236}">
                <a16:creationId xmlns:a16="http://schemas.microsoft.com/office/drawing/2014/main" id="{2DC88779-F171-A304-C8FE-ABBC5CDA82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1" name="Isosceles Triangle 40">
            <a:extLst>
              <a:ext uri="{FF2B5EF4-FFF2-40B4-BE49-F238E27FC236}">
                <a16:creationId xmlns:a16="http://schemas.microsoft.com/office/drawing/2014/main" id="{C627F4D9-0717-E09D-7CE5-528055702B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3" name="Rectangle 27">
            <a:extLst>
              <a:ext uri="{FF2B5EF4-FFF2-40B4-BE49-F238E27FC236}">
                <a16:creationId xmlns:a16="http://schemas.microsoft.com/office/drawing/2014/main" id="{1FA7F576-9E51-7ADA-0D6E-EE287AD44C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5" name="Isosceles Triangle 44">
            <a:extLst>
              <a:ext uri="{FF2B5EF4-FFF2-40B4-BE49-F238E27FC236}">
                <a16:creationId xmlns:a16="http://schemas.microsoft.com/office/drawing/2014/main" id="{4E950FF4-F4DE-DC39-0784-2322A84286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7" name="Freeform: Shape 46">
            <a:extLst>
              <a:ext uri="{FF2B5EF4-FFF2-40B4-BE49-F238E27FC236}">
                <a16:creationId xmlns:a16="http://schemas.microsoft.com/office/drawing/2014/main" id="{30AE40F9-6140-E704-125B-5881ED5300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sp>
        <p:nvSpPr>
          <p:cNvPr id="49" name="Isosceles Triangle 48">
            <a:extLst>
              <a:ext uri="{FF2B5EF4-FFF2-40B4-BE49-F238E27FC236}">
                <a16:creationId xmlns:a16="http://schemas.microsoft.com/office/drawing/2014/main" id="{3DB37527-7980-F6C0-34D0-A2CC3DF263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pic>
        <p:nvPicPr>
          <p:cNvPr id="19" name="Picture 18" descr="A green outline of a camera&#10;&#10;AI-generated content may be incorrect.">
            <a:extLst>
              <a:ext uri="{FF2B5EF4-FFF2-40B4-BE49-F238E27FC236}">
                <a16:creationId xmlns:a16="http://schemas.microsoft.com/office/drawing/2014/main" id="{4D6BA8DD-7090-A78E-2A41-C83015C893FF}"/>
              </a:ext>
            </a:extLst>
          </p:cNvPr>
          <p:cNvPicPr>
            <a:picLocks noChangeAspect="1"/>
          </p:cNvPicPr>
          <p:nvPr/>
        </p:nvPicPr>
        <p:blipFill>
          <a:blip r:embed="rId3">
            <a:biLevel thresh="75000"/>
            <a:alphaModFix amt="35000"/>
          </a:blip>
          <a:stretch>
            <a:fillRect/>
          </a:stretch>
        </p:blipFill>
        <p:spPr>
          <a:xfrm>
            <a:off x="4680792" y="113912"/>
            <a:ext cx="6501587" cy="6501587"/>
          </a:xfrm>
          <a:prstGeom prst="rect">
            <a:avLst/>
          </a:prstGeom>
        </p:spPr>
      </p:pic>
      <p:sp>
        <p:nvSpPr>
          <p:cNvPr id="13" name="TextBox 12">
            <a:extLst>
              <a:ext uri="{FF2B5EF4-FFF2-40B4-BE49-F238E27FC236}">
                <a16:creationId xmlns:a16="http://schemas.microsoft.com/office/drawing/2014/main" id="{F26BCE60-5027-992C-4A3E-D124FEE56938}"/>
              </a:ext>
            </a:extLst>
          </p:cNvPr>
          <p:cNvSpPr txBox="1"/>
          <p:nvPr/>
        </p:nvSpPr>
        <p:spPr>
          <a:xfrm>
            <a:off x="4763552" y="1131265"/>
            <a:ext cx="6927833" cy="4247317"/>
          </a:xfrm>
          <a:prstGeom prst="rect">
            <a:avLst/>
          </a:prstGeom>
          <a:noFill/>
        </p:spPr>
        <p:txBody>
          <a:bodyPr wrap="square">
            <a:spAutoFit/>
          </a:bodyPr>
          <a:lstStyle/>
          <a:p>
            <a:r>
              <a:rPr lang="en-GB" dirty="0"/>
              <a:t>Having operational CCTV is essential for any business because it not only protects your property and helps to deter theft and vandalism and other security threats.</a:t>
            </a:r>
          </a:p>
          <a:p>
            <a:endParaRPr lang="en-GB" dirty="0"/>
          </a:p>
          <a:p>
            <a:r>
              <a:rPr lang="en-GB" dirty="0"/>
              <a:t>But also creates a safer environment for employees and customers by discouraging inappropriate or dangerous behaviour. And In the event of an incident, clear video footage can offer valuable evidence for investigations, insurance claims, and legal protection. </a:t>
            </a:r>
          </a:p>
          <a:p>
            <a:endParaRPr lang="en-GB" dirty="0"/>
          </a:p>
          <a:p>
            <a:r>
              <a:rPr lang="en-GB" dirty="0"/>
              <a:t>Beyond security, CCTV can also support operational efficiency by helping monitor workflow, customer traffic, and compliance with company procedures. Overall, maintaining effective, working CCTV helps safeguard your business, reduce risk, and promote a more secure and productive workplace.</a:t>
            </a:r>
          </a:p>
        </p:txBody>
      </p:sp>
      <p:sp>
        <p:nvSpPr>
          <p:cNvPr id="20" name="Rectangle 19">
            <a:extLst>
              <a:ext uri="{FF2B5EF4-FFF2-40B4-BE49-F238E27FC236}">
                <a16:creationId xmlns:a16="http://schemas.microsoft.com/office/drawing/2014/main" id="{02CD393D-A4F9-4C28-C46F-D1E37F0588EE}"/>
              </a:ext>
            </a:extLst>
          </p:cNvPr>
          <p:cNvSpPr/>
          <p:nvPr/>
        </p:nvSpPr>
        <p:spPr>
          <a:xfrm>
            <a:off x="3937518" y="3116424"/>
            <a:ext cx="365107" cy="47344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2" name="Picture 21" descr="A green and white logo&#10;&#10;AI-generated content may be incorrect.">
            <a:extLst>
              <a:ext uri="{FF2B5EF4-FFF2-40B4-BE49-F238E27FC236}">
                <a16:creationId xmlns:a16="http://schemas.microsoft.com/office/drawing/2014/main" id="{0EF7C945-2C73-532D-67CC-2021896217EF}"/>
              </a:ext>
            </a:extLst>
          </p:cNvPr>
          <p:cNvPicPr>
            <a:picLocks noChangeAspect="1"/>
          </p:cNvPicPr>
          <p:nvPr/>
        </p:nvPicPr>
        <p:blipFill>
          <a:blip r:embed="rId4"/>
          <a:stretch>
            <a:fillRect/>
          </a:stretch>
        </p:blipFill>
        <p:spPr>
          <a:xfrm>
            <a:off x="-815560" y="2077394"/>
            <a:ext cx="3724322" cy="2483080"/>
          </a:xfrm>
          <a:prstGeom prst="rect">
            <a:avLst/>
          </a:prstGeom>
        </p:spPr>
      </p:pic>
      <p:sp>
        <p:nvSpPr>
          <p:cNvPr id="25" name="TextBox 24">
            <a:extLst>
              <a:ext uri="{FF2B5EF4-FFF2-40B4-BE49-F238E27FC236}">
                <a16:creationId xmlns:a16="http://schemas.microsoft.com/office/drawing/2014/main" id="{73CA6615-0ACC-DE25-E1DD-053BC57A7D5A}"/>
              </a:ext>
            </a:extLst>
          </p:cNvPr>
          <p:cNvSpPr txBox="1"/>
          <p:nvPr/>
        </p:nvSpPr>
        <p:spPr>
          <a:xfrm>
            <a:off x="8812395" y="6027003"/>
            <a:ext cx="3935633" cy="830997"/>
          </a:xfrm>
          <a:prstGeom prst="rect">
            <a:avLst/>
          </a:prstGeom>
          <a:noFill/>
        </p:spPr>
        <p:txBody>
          <a:bodyPr wrap="square" rtlCol="0">
            <a:spAutoFit/>
          </a:bodyPr>
          <a:lstStyle/>
          <a:p>
            <a:r>
              <a:rPr lang="en-GB" sz="1600" dirty="0"/>
              <a:t>Tel: 07845 189 752</a:t>
            </a:r>
          </a:p>
          <a:p>
            <a:r>
              <a:rPr lang="en-GB" sz="1600" dirty="0"/>
              <a:t>Email: Info@MandB-Services.co.uk</a:t>
            </a:r>
          </a:p>
          <a:p>
            <a:r>
              <a:rPr lang="en-GB" sz="1600" dirty="0"/>
              <a:t>Web: WWW.MandB-Services.co.uk</a:t>
            </a:r>
          </a:p>
        </p:txBody>
      </p:sp>
    </p:spTree>
    <p:extLst>
      <p:ext uri="{BB962C8B-B14F-4D97-AF65-F5344CB8AC3E}">
        <p14:creationId xmlns:p14="http://schemas.microsoft.com/office/powerpoint/2010/main" val="2006654295"/>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93ED63-D7B1-00AA-E0FF-55D06650827F}"/>
            </a:ext>
          </a:extLst>
        </p:cNvPr>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D3E65073-9EB3-132A-A5A2-97FA70B78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cxnSp>
        <p:nvCxnSpPr>
          <p:cNvPr id="33" name="Straight Connector 32">
            <a:extLst>
              <a:ext uri="{FF2B5EF4-FFF2-40B4-BE49-F238E27FC236}">
                <a16:creationId xmlns:a16="http://schemas.microsoft.com/office/drawing/2014/main" id="{69EFC7A5-1659-3FCD-A377-7F85207AC8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C94BC1EA-0FE5-A04F-9A0E-B996BB67BFD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37" name="Rectangle 23">
            <a:extLst>
              <a:ext uri="{FF2B5EF4-FFF2-40B4-BE49-F238E27FC236}">
                <a16:creationId xmlns:a16="http://schemas.microsoft.com/office/drawing/2014/main" id="{76D683B6-A53B-4A19-AE1B-A1A84074A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9" name="Rectangle 25">
            <a:extLst>
              <a:ext uri="{FF2B5EF4-FFF2-40B4-BE49-F238E27FC236}">
                <a16:creationId xmlns:a16="http://schemas.microsoft.com/office/drawing/2014/main" id="{EB437CD2-F0C0-E163-358C-EA88D939E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1" name="Isosceles Triangle 40">
            <a:extLst>
              <a:ext uri="{FF2B5EF4-FFF2-40B4-BE49-F238E27FC236}">
                <a16:creationId xmlns:a16="http://schemas.microsoft.com/office/drawing/2014/main" id="{4442D559-29F9-068A-9DCB-CEF9AD768D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3" name="Rectangle 27">
            <a:extLst>
              <a:ext uri="{FF2B5EF4-FFF2-40B4-BE49-F238E27FC236}">
                <a16:creationId xmlns:a16="http://schemas.microsoft.com/office/drawing/2014/main" id="{5ECF167E-03A6-9CFE-FB2B-0FC3E336A4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5" name="Isosceles Triangle 44">
            <a:extLst>
              <a:ext uri="{FF2B5EF4-FFF2-40B4-BE49-F238E27FC236}">
                <a16:creationId xmlns:a16="http://schemas.microsoft.com/office/drawing/2014/main" id="{2C18D530-525C-451D-D323-DBE7C33560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7" name="Freeform: Shape 46">
            <a:extLst>
              <a:ext uri="{FF2B5EF4-FFF2-40B4-BE49-F238E27FC236}">
                <a16:creationId xmlns:a16="http://schemas.microsoft.com/office/drawing/2014/main" id="{DEF2943A-53E9-1CCA-A698-447474CDC3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sp>
        <p:nvSpPr>
          <p:cNvPr id="49" name="Isosceles Triangle 48">
            <a:extLst>
              <a:ext uri="{FF2B5EF4-FFF2-40B4-BE49-F238E27FC236}">
                <a16:creationId xmlns:a16="http://schemas.microsoft.com/office/drawing/2014/main" id="{6863D4D8-0703-F5D1-018B-A9983E18DB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pic>
        <p:nvPicPr>
          <p:cNvPr id="19" name="Picture 18">
            <a:extLst>
              <a:ext uri="{FF2B5EF4-FFF2-40B4-BE49-F238E27FC236}">
                <a16:creationId xmlns:a16="http://schemas.microsoft.com/office/drawing/2014/main" id="{C79E375C-3C2C-636D-6B4B-4DC395E10DD3}"/>
              </a:ext>
            </a:extLst>
          </p:cNvPr>
          <p:cNvPicPr>
            <a:picLocks noChangeAspect="1"/>
          </p:cNvPicPr>
          <p:nvPr/>
        </p:nvPicPr>
        <p:blipFill>
          <a:blip r:embed="rId3">
            <a:biLevel thresh="75000"/>
            <a:alphaModFix amt="35000"/>
          </a:blip>
          <a:srcRect/>
          <a:stretch/>
        </p:blipFill>
        <p:spPr>
          <a:xfrm>
            <a:off x="4680792" y="113912"/>
            <a:ext cx="6501587" cy="6501587"/>
          </a:xfrm>
          <a:prstGeom prst="rect">
            <a:avLst/>
          </a:prstGeom>
        </p:spPr>
      </p:pic>
      <p:sp>
        <p:nvSpPr>
          <p:cNvPr id="13" name="TextBox 12">
            <a:extLst>
              <a:ext uri="{FF2B5EF4-FFF2-40B4-BE49-F238E27FC236}">
                <a16:creationId xmlns:a16="http://schemas.microsoft.com/office/drawing/2014/main" id="{A8E2DB70-D9F9-DF94-4CF6-F4B30E1D02B9}"/>
              </a:ext>
            </a:extLst>
          </p:cNvPr>
          <p:cNvSpPr txBox="1"/>
          <p:nvPr/>
        </p:nvSpPr>
        <p:spPr>
          <a:xfrm>
            <a:off x="4830732" y="1056776"/>
            <a:ext cx="6848237" cy="4524315"/>
          </a:xfrm>
          <a:prstGeom prst="rect">
            <a:avLst/>
          </a:prstGeom>
          <a:noFill/>
        </p:spPr>
        <p:txBody>
          <a:bodyPr wrap="square">
            <a:spAutoFit/>
          </a:bodyPr>
          <a:lstStyle/>
          <a:p>
            <a:r>
              <a:rPr lang="en-GB" dirty="0"/>
              <a:t>Business owners should ensure they have an adequate alarm system that is fully operational because it provides immediate notification if a break-in or security breach occurs. An alarm doesn't just make noise, its also a good visual deterrent.</a:t>
            </a:r>
          </a:p>
          <a:p>
            <a:endParaRPr lang="en-GB" dirty="0"/>
          </a:p>
          <a:p>
            <a:r>
              <a:rPr lang="en-GB" dirty="0"/>
              <a:t>This significantly reduces the chance of property loss or damage. </a:t>
            </a:r>
          </a:p>
          <a:p>
            <a:endParaRPr lang="en-GB" dirty="0"/>
          </a:p>
          <a:p>
            <a:r>
              <a:rPr lang="en-GB" dirty="0"/>
              <a:t>Seeking advice and using approved suppliers for alarms and CCTV is equally important, as reputable providers ensure the equipment meets industry standards, is installed correctly, and is reliable when you need it most. </a:t>
            </a:r>
          </a:p>
          <a:p>
            <a:endParaRPr lang="en-GB" dirty="0"/>
          </a:p>
          <a:p>
            <a:r>
              <a:rPr lang="en-GB" dirty="0"/>
              <a:t>By taking these steps seriously, business owners can protect their premises, staff, and assets while also demonstrating due diligence to insurers and potentially lowering insurance costs</a:t>
            </a:r>
          </a:p>
        </p:txBody>
      </p:sp>
      <p:sp>
        <p:nvSpPr>
          <p:cNvPr id="20" name="Rectangle 19">
            <a:extLst>
              <a:ext uri="{FF2B5EF4-FFF2-40B4-BE49-F238E27FC236}">
                <a16:creationId xmlns:a16="http://schemas.microsoft.com/office/drawing/2014/main" id="{78231FC0-B3A2-5A76-F737-610F4991D686}"/>
              </a:ext>
            </a:extLst>
          </p:cNvPr>
          <p:cNvSpPr/>
          <p:nvPr/>
        </p:nvSpPr>
        <p:spPr>
          <a:xfrm>
            <a:off x="3937518" y="3116424"/>
            <a:ext cx="365107" cy="47344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2" name="Picture 21" descr="A green and white logo&#10;&#10;AI-generated content may be incorrect.">
            <a:extLst>
              <a:ext uri="{FF2B5EF4-FFF2-40B4-BE49-F238E27FC236}">
                <a16:creationId xmlns:a16="http://schemas.microsoft.com/office/drawing/2014/main" id="{61E29286-CC17-2CBF-C8A2-C77E516910E3}"/>
              </a:ext>
            </a:extLst>
          </p:cNvPr>
          <p:cNvPicPr>
            <a:picLocks noChangeAspect="1"/>
          </p:cNvPicPr>
          <p:nvPr/>
        </p:nvPicPr>
        <p:blipFill>
          <a:blip r:embed="rId4"/>
          <a:stretch>
            <a:fillRect/>
          </a:stretch>
        </p:blipFill>
        <p:spPr>
          <a:xfrm>
            <a:off x="-815560" y="2077394"/>
            <a:ext cx="3724322" cy="2483080"/>
          </a:xfrm>
          <a:prstGeom prst="rect">
            <a:avLst/>
          </a:prstGeom>
        </p:spPr>
      </p:pic>
      <p:sp>
        <p:nvSpPr>
          <p:cNvPr id="25" name="TextBox 24">
            <a:extLst>
              <a:ext uri="{FF2B5EF4-FFF2-40B4-BE49-F238E27FC236}">
                <a16:creationId xmlns:a16="http://schemas.microsoft.com/office/drawing/2014/main" id="{EB2EA5D6-A3F4-3304-3657-E17585F0D9DB}"/>
              </a:ext>
            </a:extLst>
          </p:cNvPr>
          <p:cNvSpPr txBox="1"/>
          <p:nvPr/>
        </p:nvSpPr>
        <p:spPr>
          <a:xfrm>
            <a:off x="8812395" y="6027003"/>
            <a:ext cx="3935633" cy="830997"/>
          </a:xfrm>
          <a:prstGeom prst="rect">
            <a:avLst/>
          </a:prstGeom>
          <a:noFill/>
        </p:spPr>
        <p:txBody>
          <a:bodyPr wrap="square" rtlCol="0">
            <a:spAutoFit/>
          </a:bodyPr>
          <a:lstStyle/>
          <a:p>
            <a:r>
              <a:rPr lang="en-GB" sz="1600" dirty="0"/>
              <a:t>Tel: 07845 189 752</a:t>
            </a:r>
          </a:p>
          <a:p>
            <a:r>
              <a:rPr lang="en-GB" sz="1600" dirty="0"/>
              <a:t>Email: Info@MandB-Services.co.uk</a:t>
            </a:r>
          </a:p>
          <a:p>
            <a:r>
              <a:rPr lang="en-GB" sz="1600" dirty="0"/>
              <a:t>Web: WWW.MandB-Services.co.uk</a:t>
            </a:r>
          </a:p>
        </p:txBody>
      </p:sp>
    </p:spTree>
    <p:extLst>
      <p:ext uri="{BB962C8B-B14F-4D97-AF65-F5344CB8AC3E}">
        <p14:creationId xmlns:p14="http://schemas.microsoft.com/office/powerpoint/2010/main" val="27481918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2D61A-3EC8-301F-51B0-C9848245759D}"/>
            </a:ext>
          </a:extLst>
        </p:cNvPr>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2FD73734-DDE0-502D-5A95-D3B5CC6787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cxnSp>
        <p:nvCxnSpPr>
          <p:cNvPr id="33" name="Straight Connector 32">
            <a:extLst>
              <a:ext uri="{FF2B5EF4-FFF2-40B4-BE49-F238E27FC236}">
                <a16:creationId xmlns:a16="http://schemas.microsoft.com/office/drawing/2014/main" id="{65138668-A1F7-568F-AEF6-7135939E847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3A1DDF88-7D8F-B23C-0A68-8045BE9A261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37" name="Rectangle 23">
            <a:extLst>
              <a:ext uri="{FF2B5EF4-FFF2-40B4-BE49-F238E27FC236}">
                <a16:creationId xmlns:a16="http://schemas.microsoft.com/office/drawing/2014/main" id="{7C767560-CCBF-4756-E9F9-06DDF5CAD3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9" name="Rectangle 25">
            <a:extLst>
              <a:ext uri="{FF2B5EF4-FFF2-40B4-BE49-F238E27FC236}">
                <a16:creationId xmlns:a16="http://schemas.microsoft.com/office/drawing/2014/main" id="{C72170CD-2642-BCA8-2FE6-CD835A566B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1" name="Isosceles Triangle 40">
            <a:extLst>
              <a:ext uri="{FF2B5EF4-FFF2-40B4-BE49-F238E27FC236}">
                <a16:creationId xmlns:a16="http://schemas.microsoft.com/office/drawing/2014/main" id="{41131A2E-74A7-45B2-2B28-EBF6939C81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3" name="Rectangle 27">
            <a:extLst>
              <a:ext uri="{FF2B5EF4-FFF2-40B4-BE49-F238E27FC236}">
                <a16:creationId xmlns:a16="http://schemas.microsoft.com/office/drawing/2014/main" id="{DB78BCB4-BD0E-BE51-0F9C-1F3A53028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5" name="Isosceles Triangle 44">
            <a:extLst>
              <a:ext uri="{FF2B5EF4-FFF2-40B4-BE49-F238E27FC236}">
                <a16:creationId xmlns:a16="http://schemas.microsoft.com/office/drawing/2014/main" id="{62F88BF9-9693-F61D-D5C2-37D46DAD7F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7" name="Freeform: Shape 46">
            <a:extLst>
              <a:ext uri="{FF2B5EF4-FFF2-40B4-BE49-F238E27FC236}">
                <a16:creationId xmlns:a16="http://schemas.microsoft.com/office/drawing/2014/main" id="{62DA264F-0D34-15A5-CB54-FDDBE2C1D9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sp>
        <p:nvSpPr>
          <p:cNvPr id="49" name="Isosceles Triangle 48">
            <a:extLst>
              <a:ext uri="{FF2B5EF4-FFF2-40B4-BE49-F238E27FC236}">
                <a16:creationId xmlns:a16="http://schemas.microsoft.com/office/drawing/2014/main" id="{FF376B2C-C1A9-BE1F-39B9-456C2AF251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pic>
        <p:nvPicPr>
          <p:cNvPr id="19" name="Picture 18" descr="Fire outline">
            <a:extLst>
              <a:ext uri="{FF2B5EF4-FFF2-40B4-BE49-F238E27FC236}">
                <a16:creationId xmlns:a16="http://schemas.microsoft.com/office/drawing/2014/main" id="{AACB5B45-7D81-4E1B-568C-F4DE2E6725D0}"/>
              </a:ext>
            </a:extLst>
          </p:cNvPr>
          <p:cNvPicPr>
            <a:picLocks noChangeAspect="1"/>
          </p:cNvPicPr>
          <p:nvPr/>
        </p:nvPicPr>
        <p:blipFill>
          <a:blip r:embed="rId3">
            <a:biLevel thresh="75000"/>
            <a:alphaModFix amt="35000"/>
            <a:extLst>
              <a:ext uri="{96DAC541-7B7A-43D3-8B79-37D633B846F1}">
                <asvg:svgBlip xmlns:asvg="http://schemas.microsoft.com/office/drawing/2016/SVG/main" r:embed="rId4"/>
              </a:ext>
            </a:extLst>
          </a:blip>
          <a:srcRect/>
          <a:stretch/>
        </p:blipFill>
        <p:spPr>
          <a:xfrm>
            <a:off x="4680792" y="113912"/>
            <a:ext cx="6501587" cy="6501587"/>
          </a:xfrm>
          <a:prstGeom prst="rect">
            <a:avLst/>
          </a:prstGeom>
        </p:spPr>
      </p:pic>
      <p:sp>
        <p:nvSpPr>
          <p:cNvPr id="13" name="TextBox 12">
            <a:extLst>
              <a:ext uri="{FF2B5EF4-FFF2-40B4-BE49-F238E27FC236}">
                <a16:creationId xmlns:a16="http://schemas.microsoft.com/office/drawing/2014/main" id="{605FE25B-EF32-D1AD-996D-49C0E1259281}"/>
              </a:ext>
            </a:extLst>
          </p:cNvPr>
          <p:cNvSpPr txBox="1"/>
          <p:nvPr/>
        </p:nvSpPr>
        <p:spPr>
          <a:xfrm>
            <a:off x="4682929" y="508843"/>
            <a:ext cx="6848237" cy="6186309"/>
          </a:xfrm>
          <a:prstGeom prst="rect">
            <a:avLst/>
          </a:prstGeom>
          <a:noFill/>
        </p:spPr>
        <p:txBody>
          <a:bodyPr wrap="square">
            <a:spAutoFit/>
          </a:bodyPr>
          <a:lstStyle/>
          <a:p>
            <a:r>
              <a:rPr lang="en-GB" dirty="0"/>
              <a:t>It's extremely important to have a compliant and fully operational fire alarm system in Commercial properties, this is not only because it is required by law in the UK, but it is also an active measure to keep you, your employees and customers safe.</a:t>
            </a:r>
          </a:p>
          <a:p>
            <a:endParaRPr lang="en-GB" dirty="0"/>
          </a:p>
          <a:p>
            <a:r>
              <a:rPr lang="en-GB" dirty="0"/>
              <a:t>It's important to have your fire alarm systems professionally serviced at least every six months. In addition, a responsible person (e.g., a staff member) must conduct a weekly test of a manual call point.</a:t>
            </a:r>
          </a:p>
          <a:p>
            <a:endParaRPr lang="en-GB" dirty="0"/>
          </a:p>
          <a:p>
            <a:r>
              <a:rPr lang="en-GB" dirty="0"/>
              <a:t>As with most of these tips, taking these steps seriously, business owners can protect their premises, staff, and assets while also demonstrating due diligence to insurers and potentially lowering insurance costs and like an intruder alarm, This significantly reduces the chance of property loss or damage. </a:t>
            </a:r>
          </a:p>
          <a:p>
            <a:endParaRPr lang="en-GB" dirty="0"/>
          </a:p>
          <a:p>
            <a:r>
              <a:rPr lang="en-GB" dirty="0"/>
              <a:t>Please note: The specific rule vary depending on the type of business you’re running, and you should seek professional advice if you are ever unsure!</a:t>
            </a:r>
          </a:p>
          <a:p>
            <a:endParaRPr lang="en-GB" dirty="0"/>
          </a:p>
          <a:p>
            <a:endParaRPr lang="en-GB" dirty="0"/>
          </a:p>
        </p:txBody>
      </p:sp>
      <p:sp>
        <p:nvSpPr>
          <p:cNvPr id="20" name="Rectangle 19">
            <a:extLst>
              <a:ext uri="{FF2B5EF4-FFF2-40B4-BE49-F238E27FC236}">
                <a16:creationId xmlns:a16="http://schemas.microsoft.com/office/drawing/2014/main" id="{80B3EEE5-9D2C-531B-AF38-C458CA3A81B7}"/>
              </a:ext>
            </a:extLst>
          </p:cNvPr>
          <p:cNvSpPr/>
          <p:nvPr/>
        </p:nvSpPr>
        <p:spPr>
          <a:xfrm>
            <a:off x="3937518" y="3116424"/>
            <a:ext cx="365107" cy="47344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2" name="Picture 21" descr="A green and white logo&#10;&#10;AI-generated content may be incorrect.">
            <a:extLst>
              <a:ext uri="{FF2B5EF4-FFF2-40B4-BE49-F238E27FC236}">
                <a16:creationId xmlns:a16="http://schemas.microsoft.com/office/drawing/2014/main" id="{4D7B87D1-C887-6B29-FF83-DA4D79F08558}"/>
              </a:ext>
            </a:extLst>
          </p:cNvPr>
          <p:cNvPicPr>
            <a:picLocks noChangeAspect="1"/>
          </p:cNvPicPr>
          <p:nvPr/>
        </p:nvPicPr>
        <p:blipFill>
          <a:blip r:embed="rId5"/>
          <a:stretch>
            <a:fillRect/>
          </a:stretch>
        </p:blipFill>
        <p:spPr>
          <a:xfrm>
            <a:off x="-815560" y="2077394"/>
            <a:ext cx="3724322" cy="2483080"/>
          </a:xfrm>
          <a:prstGeom prst="rect">
            <a:avLst/>
          </a:prstGeom>
        </p:spPr>
      </p:pic>
      <p:sp>
        <p:nvSpPr>
          <p:cNvPr id="25" name="TextBox 24">
            <a:extLst>
              <a:ext uri="{FF2B5EF4-FFF2-40B4-BE49-F238E27FC236}">
                <a16:creationId xmlns:a16="http://schemas.microsoft.com/office/drawing/2014/main" id="{01DD1C2D-A051-1378-6EF9-FEE3DA1FC9F4}"/>
              </a:ext>
            </a:extLst>
          </p:cNvPr>
          <p:cNvSpPr txBox="1"/>
          <p:nvPr/>
        </p:nvSpPr>
        <p:spPr>
          <a:xfrm>
            <a:off x="8812395" y="6027003"/>
            <a:ext cx="3935633" cy="830997"/>
          </a:xfrm>
          <a:prstGeom prst="rect">
            <a:avLst/>
          </a:prstGeom>
          <a:noFill/>
        </p:spPr>
        <p:txBody>
          <a:bodyPr wrap="square" rtlCol="0">
            <a:spAutoFit/>
          </a:bodyPr>
          <a:lstStyle/>
          <a:p>
            <a:r>
              <a:rPr lang="en-GB" sz="1600" dirty="0"/>
              <a:t>Tel: 07845 189 752</a:t>
            </a:r>
          </a:p>
          <a:p>
            <a:r>
              <a:rPr lang="en-GB" sz="1600" dirty="0"/>
              <a:t>Email: Info@MandB-Services.co.uk</a:t>
            </a:r>
          </a:p>
          <a:p>
            <a:r>
              <a:rPr lang="en-GB" sz="1600" dirty="0"/>
              <a:t>Web: WWW.MandB-Services.co.uk</a:t>
            </a:r>
          </a:p>
        </p:txBody>
      </p:sp>
    </p:spTree>
    <p:extLst>
      <p:ext uri="{BB962C8B-B14F-4D97-AF65-F5344CB8AC3E}">
        <p14:creationId xmlns:p14="http://schemas.microsoft.com/office/powerpoint/2010/main" val="4082206576"/>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25C26-6F93-B56A-329D-482431107D5A}"/>
            </a:ext>
          </a:extLst>
        </p:cNvPr>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BCACAAD9-CA91-B7C2-255A-146DE42DAE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cxnSp>
        <p:nvCxnSpPr>
          <p:cNvPr id="33" name="Straight Connector 32">
            <a:extLst>
              <a:ext uri="{FF2B5EF4-FFF2-40B4-BE49-F238E27FC236}">
                <a16:creationId xmlns:a16="http://schemas.microsoft.com/office/drawing/2014/main" id="{8D4C2F62-C2BE-661E-85F5-655C64AC96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882D1994-D372-BFA2-295D-A48556E9A3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37" name="Rectangle 23">
            <a:extLst>
              <a:ext uri="{FF2B5EF4-FFF2-40B4-BE49-F238E27FC236}">
                <a16:creationId xmlns:a16="http://schemas.microsoft.com/office/drawing/2014/main" id="{A08BC854-89FD-3DF0-2FFA-208CB05E32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9" name="Rectangle 25">
            <a:extLst>
              <a:ext uri="{FF2B5EF4-FFF2-40B4-BE49-F238E27FC236}">
                <a16:creationId xmlns:a16="http://schemas.microsoft.com/office/drawing/2014/main" id="{E627680F-8048-7F9A-EFA6-87FAF8EEC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1" name="Isosceles Triangle 40">
            <a:extLst>
              <a:ext uri="{FF2B5EF4-FFF2-40B4-BE49-F238E27FC236}">
                <a16:creationId xmlns:a16="http://schemas.microsoft.com/office/drawing/2014/main" id="{0C6EB85E-BCD7-A9AE-AEF7-330C1924F4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3" name="Rectangle 27">
            <a:extLst>
              <a:ext uri="{FF2B5EF4-FFF2-40B4-BE49-F238E27FC236}">
                <a16:creationId xmlns:a16="http://schemas.microsoft.com/office/drawing/2014/main" id="{70DC6E5B-7D38-1AB6-9631-9467002E80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5" name="Isosceles Triangle 44">
            <a:extLst>
              <a:ext uri="{FF2B5EF4-FFF2-40B4-BE49-F238E27FC236}">
                <a16:creationId xmlns:a16="http://schemas.microsoft.com/office/drawing/2014/main" id="{D59D81AE-CBC5-D62A-13A9-1F77F38013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7" name="Freeform: Shape 46">
            <a:extLst>
              <a:ext uri="{FF2B5EF4-FFF2-40B4-BE49-F238E27FC236}">
                <a16:creationId xmlns:a16="http://schemas.microsoft.com/office/drawing/2014/main" id="{0A012C7B-1AF2-4757-8415-59A767784B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sp>
        <p:nvSpPr>
          <p:cNvPr id="49" name="Isosceles Triangle 48">
            <a:extLst>
              <a:ext uri="{FF2B5EF4-FFF2-40B4-BE49-F238E27FC236}">
                <a16:creationId xmlns:a16="http://schemas.microsoft.com/office/drawing/2014/main" id="{CE65C221-1142-1D75-DEE8-DB85A1991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pic>
        <p:nvPicPr>
          <p:cNvPr id="19" name="Picture 18">
            <a:extLst>
              <a:ext uri="{FF2B5EF4-FFF2-40B4-BE49-F238E27FC236}">
                <a16:creationId xmlns:a16="http://schemas.microsoft.com/office/drawing/2014/main" id="{85A85D2C-E242-4010-A7E4-68D9DDA333B8}"/>
              </a:ext>
            </a:extLst>
          </p:cNvPr>
          <p:cNvPicPr>
            <a:picLocks noChangeAspect="1"/>
          </p:cNvPicPr>
          <p:nvPr/>
        </p:nvPicPr>
        <p:blipFill>
          <a:blip r:embed="rId3">
            <a:biLevel thresh="75000"/>
            <a:alphaModFix amt="35000"/>
          </a:blip>
          <a:srcRect/>
          <a:stretch/>
        </p:blipFill>
        <p:spPr>
          <a:xfrm>
            <a:off x="4932727" y="98057"/>
            <a:ext cx="6099420" cy="6099420"/>
          </a:xfrm>
          <a:prstGeom prst="rect">
            <a:avLst/>
          </a:prstGeom>
        </p:spPr>
      </p:pic>
      <p:sp>
        <p:nvSpPr>
          <p:cNvPr id="20" name="Rectangle 19">
            <a:extLst>
              <a:ext uri="{FF2B5EF4-FFF2-40B4-BE49-F238E27FC236}">
                <a16:creationId xmlns:a16="http://schemas.microsoft.com/office/drawing/2014/main" id="{15C26FBD-0153-A41A-25D3-3705E972BF60}"/>
              </a:ext>
            </a:extLst>
          </p:cNvPr>
          <p:cNvSpPr/>
          <p:nvPr/>
        </p:nvSpPr>
        <p:spPr>
          <a:xfrm>
            <a:off x="3937518" y="3116424"/>
            <a:ext cx="365107" cy="47344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8CB33F58-E8ED-A034-ECDC-925E6FB56CCD}"/>
              </a:ext>
            </a:extLst>
          </p:cNvPr>
          <p:cNvSpPr txBox="1"/>
          <p:nvPr/>
        </p:nvSpPr>
        <p:spPr>
          <a:xfrm>
            <a:off x="4614899" y="608611"/>
            <a:ext cx="6735076" cy="5078313"/>
          </a:xfrm>
          <a:prstGeom prst="rect">
            <a:avLst/>
          </a:prstGeom>
          <a:noFill/>
        </p:spPr>
        <p:txBody>
          <a:bodyPr wrap="square">
            <a:spAutoFit/>
          </a:bodyPr>
          <a:lstStyle/>
          <a:p>
            <a:r>
              <a:rPr lang="en-GB" dirty="0"/>
              <a:t>Locking doors may seem obvious, but it's a critical security measure that every business owner must prioritize. </a:t>
            </a:r>
          </a:p>
          <a:p>
            <a:endParaRPr lang="en-GB" dirty="0"/>
          </a:p>
          <a:p>
            <a:r>
              <a:rPr lang="en-GB" dirty="0"/>
              <a:t>Ensuring all Locks are in good working condition and doors are properly locked and secured, both during and after business hours-helps prevent unauthorized access, reduces the risk of theft or vandalism, and protects valuable assets inside the premises. </a:t>
            </a:r>
          </a:p>
          <a:p>
            <a:endParaRPr lang="en-GB" dirty="0"/>
          </a:p>
          <a:p>
            <a:r>
              <a:rPr lang="en-GB" dirty="0"/>
              <a:t>It also helps safeguard employees by maintaining a controlled environment where only permitted individuals can enter. In addition to preventing crime, consistently locking doors shows insurers that proper security procedures are being followed, which can support insurance claims if an incident occurs. </a:t>
            </a:r>
          </a:p>
          <a:p>
            <a:endParaRPr lang="en-GB" dirty="0"/>
          </a:p>
          <a:p>
            <a:r>
              <a:rPr lang="en-GB" dirty="0"/>
              <a:t>These basic habits form the foundation of a strong security strategy, helping business owners protect their people, property, and peace of mind.</a:t>
            </a:r>
          </a:p>
        </p:txBody>
      </p:sp>
      <p:pic>
        <p:nvPicPr>
          <p:cNvPr id="22" name="Picture 21" descr="A green and white logo&#10;&#10;AI-generated content may be incorrect.">
            <a:extLst>
              <a:ext uri="{FF2B5EF4-FFF2-40B4-BE49-F238E27FC236}">
                <a16:creationId xmlns:a16="http://schemas.microsoft.com/office/drawing/2014/main" id="{919858F0-3AFB-53D8-39A7-62362545A0BA}"/>
              </a:ext>
            </a:extLst>
          </p:cNvPr>
          <p:cNvPicPr>
            <a:picLocks noChangeAspect="1"/>
          </p:cNvPicPr>
          <p:nvPr/>
        </p:nvPicPr>
        <p:blipFill>
          <a:blip r:embed="rId4"/>
          <a:stretch>
            <a:fillRect/>
          </a:stretch>
        </p:blipFill>
        <p:spPr>
          <a:xfrm>
            <a:off x="-815560" y="2077394"/>
            <a:ext cx="3724322" cy="2483080"/>
          </a:xfrm>
          <a:prstGeom prst="rect">
            <a:avLst/>
          </a:prstGeom>
        </p:spPr>
      </p:pic>
      <p:sp>
        <p:nvSpPr>
          <p:cNvPr id="25" name="TextBox 24">
            <a:extLst>
              <a:ext uri="{FF2B5EF4-FFF2-40B4-BE49-F238E27FC236}">
                <a16:creationId xmlns:a16="http://schemas.microsoft.com/office/drawing/2014/main" id="{82A0DD5D-74BF-09E6-6621-ADA5803E96F3}"/>
              </a:ext>
            </a:extLst>
          </p:cNvPr>
          <p:cNvSpPr txBox="1"/>
          <p:nvPr/>
        </p:nvSpPr>
        <p:spPr>
          <a:xfrm>
            <a:off x="8812395" y="6027003"/>
            <a:ext cx="3935633" cy="830997"/>
          </a:xfrm>
          <a:prstGeom prst="rect">
            <a:avLst/>
          </a:prstGeom>
          <a:noFill/>
        </p:spPr>
        <p:txBody>
          <a:bodyPr wrap="square" rtlCol="0">
            <a:spAutoFit/>
          </a:bodyPr>
          <a:lstStyle/>
          <a:p>
            <a:r>
              <a:rPr lang="en-GB" sz="1600" dirty="0"/>
              <a:t>Tel: 07845 189 752</a:t>
            </a:r>
          </a:p>
          <a:p>
            <a:r>
              <a:rPr lang="en-GB" sz="1600" dirty="0"/>
              <a:t>Email: Info@MandB-Services.co.uk</a:t>
            </a:r>
          </a:p>
          <a:p>
            <a:r>
              <a:rPr lang="en-GB" sz="1600" dirty="0"/>
              <a:t>Web: WWW.MandB-Services.co.uk</a:t>
            </a:r>
          </a:p>
        </p:txBody>
      </p:sp>
    </p:spTree>
    <p:extLst>
      <p:ext uri="{BB962C8B-B14F-4D97-AF65-F5344CB8AC3E}">
        <p14:creationId xmlns:p14="http://schemas.microsoft.com/office/powerpoint/2010/main" val="11143714"/>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A008E8-24F1-E064-F1B3-C125069AFA54}"/>
            </a:ext>
          </a:extLst>
        </p:cNvPr>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1CE8EE55-A4FB-ABBC-FA0D-9DB8804D29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cxnSp>
        <p:nvCxnSpPr>
          <p:cNvPr id="33" name="Straight Connector 32">
            <a:extLst>
              <a:ext uri="{FF2B5EF4-FFF2-40B4-BE49-F238E27FC236}">
                <a16:creationId xmlns:a16="http://schemas.microsoft.com/office/drawing/2014/main" id="{AAB217BB-5FF7-76CC-0672-C7E8B82C83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2BD01364-4499-131D-D1BE-2C77ABB398F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37" name="Rectangle 23">
            <a:extLst>
              <a:ext uri="{FF2B5EF4-FFF2-40B4-BE49-F238E27FC236}">
                <a16:creationId xmlns:a16="http://schemas.microsoft.com/office/drawing/2014/main" id="{AB2B6203-0DBF-C90B-C3D2-B4BCF252E1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9" name="Rectangle 25">
            <a:extLst>
              <a:ext uri="{FF2B5EF4-FFF2-40B4-BE49-F238E27FC236}">
                <a16:creationId xmlns:a16="http://schemas.microsoft.com/office/drawing/2014/main" id="{F0EFDDA8-7C51-920F-3E74-2094E55005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1" name="Isosceles Triangle 40">
            <a:extLst>
              <a:ext uri="{FF2B5EF4-FFF2-40B4-BE49-F238E27FC236}">
                <a16:creationId xmlns:a16="http://schemas.microsoft.com/office/drawing/2014/main" id="{BDA155C1-819B-FB4C-0DC5-C0240650F7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3" name="Rectangle 27">
            <a:extLst>
              <a:ext uri="{FF2B5EF4-FFF2-40B4-BE49-F238E27FC236}">
                <a16:creationId xmlns:a16="http://schemas.microsoft.com/office/drawing/2014/main" id="{02B0B235-3FE5-870C-7EAD-C3D8C23E61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5" name="Isosceles Triangle 44">
            <a:extLst>
              <a:ext uri="{FF2B5EF4-FFF2-40B4-BE49-F238E27FC236}">
                <a16:creationId xmlns:a16="http://schemas.microsoft.com/office/drawing/2014/main" id="{1C837845-48EE-3FE1-57A9-B64C297679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7" name="Freeform: Shape 46">
            <a:extLst>
              <a:ext uri="{FF2B5EF4-FFF2-40B4-BE49-F238E27FC236}">
                <a16:creationId xmlns:a16="http://schemas.microsoft.com/office/drawing/2014/main" id="{3E7FFA58-6E05-556C-0113-BD9BBD163F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sp>
        <p:nvSpPr>
          <p:cNvPr id="49" name="Isosceles Triangle 48">
            <a:extLst>
              <a:ext uri="{FF2B5EF4-FFF2-40B4-BE49-F238E27FC236}">
                <a16:creationId xmlns:a16="http://schemas.microsoft.com/office/drawing/2014/main" id="{48A04F16-311A-691F-4723-D5989D4ECA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pic>
        <p:nvPicPr>
          <p:cNvPr id="19" name="Picture 18">
            <a:extLst>
              <a:ext uri="{FF2B5EF4-FFF2-40B4-BE49-F238E27FC236}">
                <a16:creationId xmlns:a16="http://schemas.microsoft.com/office/drawing/2014/main" id="{EA3D36CB-FE8F-5F9D-0604-90083CA19B6E}"/>
              </a:ext>
            </a:extLst>
          </p:cNvPr>
          <p:cNvPicPr>
            <a:picLocks noChangeAspect="1"/>
          </p:cNvPicPr>
          <p:nvPr/>
        </p:nvPicPr>
        <p:blipFill>
          <a:blip r:embed="rId3">
            <a:biLevel thresh="75000"/>
            <a:alphaModFix amt="35000"/>
          </a:blip>
          <a:srcRect/>
          <a:stretch/>
        </p:blipFill>
        <p:spPr>
          <a:xfrm>
            <a:off x="4763155" y="128154"/>
            <a:ext cx="6252444" cy="6252444"/>
          </a:xfrm>
          <a:prstGeom prst="rect">
            <a:avLst/>
          </a:prstGeom>
        </p:spPr>
      </p:pic>
      <p:sp>
        <p:nvSpPr>
          <p:cNvPr id="13" name="TextBox 12">
            <a:extLst>
              <a:ext uri="{FF2B5EF4-FFF2-40B4-BE49-F238E27FC236}">
                <a16:creationId xmlns:a16="http://schemas.microsoft.com/office/drawing/2014/main" id="{D9D03971-1CFF-EADD-C6CA-15F763134F5B}"/>
              </a:ext>
            </a:extLst>
          </p:cNvPr>
          <p:cNvSpPr txBox="1"/>
          <p:nvPr/>
        </p:nvSpPr>
        <p:spPr>
          <a:xfrm>
            <a:off x="4444779" y="671691"/>
            <a:ext cx="7177969" cy="5355312"/>
          </a:xfrm>
          <a:prstGeom prst="rect">
            <a:avLst/>
          </a:prstGeom>
          <a:noFill/>
        </p:spPr>
        <p:txBody>
          <a:bodyPr wrap="square">
            <a:spAutoFit/>
          </a:bodyPr>
          <a:lstStyle/>
          <a:p>
            <a:r>
              <a:rPr lang="en-GB" dirty="0"/>
              <a:t>Having shutters installed is an important security measure for any business because they provide a strong physical barrier that helps protect your premises from break-ins, vandalism, and damage. </a:t>
            </a:r>
          </a:p>
          <a:p>
            <a:endParaRPr lang="en-GB" dirty="0"/>
          </a:p>
          <a:p>
            <a:r>
              <a:rPr lang="en-GB" dirty="0"/>
              <a:t>Shutters not only make it significantly harder for intruders to gain access, but it also deters criminals before they even attempt to enter.</a:t>
            </a:r>
          </a:p>
          <a:p>
            <a:endParaRPr lang="en-GB" dirty="0"/>
          </a:p>
          <a:p>
            <a:r>
              <a:rPr lang="en-GB" dirty="0"/>
              <a:t>Shutter also have the added benefit of shielding windows and doors from accidental damage or severe weather reducing repair costs and business interruptions.</a:t>
            </a:r>
          </a:p>
          <a:p>
            <a:endParaRPr lang="en-GB" dirty="0"/>
          </a:p>
          <a:p>
            <a:r>
              <a:rPr lang="en-GB" dirty="0"/>
              <a:t>Beyond physical protection, shutters offer peace of mind-both during closed hours and when the building is unoccupied for long periods of time. </a:t>
            </a:r>
          </a:p>
          <a:p>
            <a:endParaRPr lang="en-GB" dirty="0"/>
          </a:p>
          <a:p>
            <a:r>
              <a:rPr lang="en-GB" dirty="0"/>
              <a:t>By investing in quality shutters, business owners demonstrate a proactive approach to safeguarding their property, assets, and operations.</a:t>
            </a:r>
          </a:p>
        </p:txBody>
      </p:sp>
      <p:sp>
        <p:nvSpPr>
          <p:cNvPr id="20" name="Rectangle 19">
            <a:extLst>
              <a:ext uri="{FF2B5EF4-FFF2-40B4-BE49-F238E27FC236}">
                <a16:creationId xmlns:a16="http://schemas.microsoft.com/office/drawing/2014/main" id="{BC5D8DD5-617A-C612-9A7F-64239F7653C5}"/>
              </a:ext>
            </a:extLst>
          </p:cNvPr>
          <p:cNvSpPr/>
          <p:nvPr/>
        </p:nvSpPr>
        <p:spPr>
          <a:xfrm>
            <a:off x="3937518" y="3116424"/>
            <a:ext cx="365107" cy="47344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2" name="Picture 21" descr="A green and white logo&#10;&#10;AI-generated content may be incorrect.">
            <a:extLst>
              <a:ext uri="{FF2B5EF4-FFF2-40B4-BE49-F238E27FC236}">
                <a16:creationId xmlns:a16="http://schemas.microsoft.com/office/drawing/2014/main" id="{712F7C48-F0C7-58C4-78EC-6E8D020DDFF4}"/>
              </a:ext>
            </a:extLst>
          </p:cNvPr>
          <p:cNvPicPr>
            <a:picLocks noChangeAspect="1"/>
          </p:cNvPicPr>
          <p:nvPr/>
        </p:nvPicPr>
        <p:blipFill>
          <a:blip r:embed="rId4"/>
          <a:stretch>
            <a:fillRect/>
          </a:stretch>
        </p:blipFill>
        <p:spPr>
          <a:xfrm>
            <a:off x="-815560" y="2077394"/>
            <a:ext cx="3724322" cy="2483080"/>
          </a:xfrm>
          <a:prstGeom prst="rect">
            <a:avLst/>
          </a:prstGeom>
        </p:spPr>
      </p:pic>
      <p:sp>
        <p:nvSpPr>
          <p:cNvPr id="25" name="TextBox 24">
            <a:extLst>
              <a:ext uri="{FF2B5EF4-FFF2-40B4-BE49-F238E27FC236}">
                <a16:creationId xmlns:a16="http://schemas.microsoft.com/office/drawing/2014/main" id="{AD15BC29-B6EC-481A-42CA-B343CD68A61E}"/>
              </a:ext>
            </a:extLst>
          </p:cNvPr>
          <p:cNvSpPr txBox="1"/>
          <p:nvPr/>
        </p:nvSpPr>
        <p:spPr>
          <a:xfrm>
            <a:off x="8812395" y="6027003"/>
            <a:ext cx="3935633" cy="830997"/>
          </a:xfrm>
          <a:prstGeom prst="rect">
            <a:avLst/>
          </a:prstGeom>
          <a:noFill/>
        </p:spPr>
        <p:txBody>
          <a:bodyPr wrap="square" rtlCol="0">
            <a:spAutoFit/>
          </a:bodyPr>
          <a:lstStyle/>
          <a:p>
            <a:r>
              <a:rPr lang="en-GB" sz="1600" dirty="0"/>
              <a:t>Tel: 07845 189 752</a:t>
            </a:r>
          </a:p>
          <a:p>
            <a:r>
              <a:rPr lang="en-GB" sz="1600" dirty="0"/>
              <a:t>Email: Info@MandB-Services.co.uk</a:t>
            </a:r>
          </a:p>
          <a:p>
            <a:r>
              <a:rPr lang="en-GB" sz="1600" dirty="0"/>
              <a:t>Web: WWW.MandB-Services.co.uk</a:t>
            </a:r>
          </a:p>
        </p:txBody>
      </p:sp>
    </p:spTree>
    <p:extLst>
      <p:ext uri="{BB962C8B-B14F-4D97-AF65-F5344CB8AC3E}">
        <p14:creationId xmlns:p14="http://schemas.microsoft.com/office/powerpoint/2010/main" val="1069330839"/>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89E10-5D8F-1BFF-0B2D-D3CC608E3909}"/>
            </a:ext>
          </a:extLst>
        </p:cNvPr>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07C6EE6B-B22C-BA31-1D43-D545D4CBAF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cxnSp>
        <p:nvCxnSpPr>
          <p:cNvPr id="33" name="Straight Connector 32">
            <a:extLst>
              <a:ext uri="{FF2B5EF4-FFF2-40B4-BE49-F238E27FC236}">
                <a16:creationId xmlns:a16="http://schemas.microsoft.com/office/drawing/2014/main" id="{AF023AFF-C135-5A67-F1EF-C70DB390F2C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9D91FB09-0463-CD10-B025-3973231609C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37" name="Rectangle 23">
            <a:extLst>
              <a:ext uri="{FF2B5EF4-FFF2-40B4-BE49-F238E27FC236}">
                <a16:creationId xmlns:a16="http://schemas.microsoft.com/office/drawing/2014/main" id="{3FFB43E2-91B5-76CB-BDE6-04CF4011E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9" name="Rectangle 25">
            <a:extLst>
              <a:ext uri="{FF2B5EF4-FFF2-40B4-BE49-F238E27FC236}">
                <a16:creationId xmlns:a16="http://schemas.microsoft.com/office/drawing/2014/main" id="{2B6EA540-93DC-4390-64CD-AC430368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1" name="Isosceles Triangle 40">
            <a:extLst>
              <a:ext uri="{FF2B5EF4-FFF2-40B4-BE49-F238E27FC236}">
                <a16:creationId xmlns:a16="http://schemas.microsoft.com/office/drawing/2014/main" id="{FC6CFC33-14EC-CC15-B11A-038E061CB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3" name="Rectangle 27">
            <a:extLst>
              <a:ext uri="{FF2B5EF4-FFF2-40B4-BE49-F238E27FC236}">
                <a16:creationId xmlns:a16="http://schemas.microsoft.com/office/drawing/2014/main" id="{05BF7BCD-2AF5-82B5-0D10-93404733D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5" name="Isosceles Triangle 44">
            <a:extLst>
              <a:ext uri="{FF2B5EF4-FFF2-40B4-BE49-F238E27FC236}">
                <a16:creationId xmlns:a16="http://schemas.microsoft.com/office/drawing/2014/main" id="{B1D841F5-144C-D25A-4D13-A35ACE6C5D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7" name="Freeform: Shape 46">
            <a:extLst>
              <a:ext uri="{FF2B5EF4-FFF2-40B4-BE49-F238E27FC236}">
                <a16:creationId xmlns:a16="http://schemas.microsoft.com/office/drawing/2014/main" id="{1A343AB1-FEE9-1E81-D031-538806C6DF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sp>
        <p:nvSpPr>
          <p:cNvPr id="49" name="Isosceles Triangle 48">
            <a:extLst>
              <a:ext uri="{FF2B5EF4-FFF2-40B4-BE49-F238E27FC236}">
                <a16:creationId xmlns:a16="http://schemas.microsoft.com/office/drawing/2014/main" id="{2CEC0302-5F0D-3388-CAFC-56630CFD01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pic>
        <p:nvPicPr>
          <p:cNvPr id="19" name="Picture 18" descr="Lights On with solid fill">
            <a:extLst>
              <a:ext uri="{FF2B5EF4-FFF2-40B4-BE49-F238E27FC236}">
                <a16:creationId xmlns:a16="http://schemas.microsoft.com/office/drawing/2014/main" id="{75EB98D8-A60C-7581-EF32-BCEFEC6966EA}"/>
              </a:ext>
            </a:extLst>
          </p:cNvPr>
          <p:cNvPicPr>
            <a:picLocks noChangeAspect="1"/>
          </p:cNvPicPr>
          <p:nvPr/>
        </p:nvPicPr>
        <p:blipFill>
          <a:blip r:embed="rId3">
            <a:biLevel thresh="75000"/>
            <a:alphaModFix amt="35000"/>
            <a:extLst>
              <a:ext uri="{96DAC541-7B7A-43D3-8B79-37D633B846F1}">
                <asvg:svgBlip xmlns:asvg="http://schemas.microsoft.com/office/drawing/2016/SVG/main" r:embed="rId4"/>
              </a:ext>
            </a:extLst>
          </a:blip>
          <a:srcRect/>
          <a:stretch/>
        </p:blipFill>
        <p:spPr>
          <a:xfrm rot="10800000">
            <a:off x="4680792" y="113912"/>
            <a:ext cx="6501587" cy="6501587"/>
          </a:xfrm>
          <a:prstGeom prst="rect">
            <a:avLst/>
          </a:prstGeom>
        </p:spPr>
      </p:pic>
      <p:sp>
        <p:nvSpPr>
          <p:cNvPr id="13" name="TextBox 12">
            <a:extLst>
              <a:ext uri="{FF2B5EF4-FFF2-40B4-BE49-F238E27FC236}">
                <a16:creationId xmlns:a16="http://schemas.microsoft.com/office/drawing/2014/main" id="{A5D3B229-2752-2DFB-B39A-549D367CA43A}"/>
              </a:ext>
            </a:extLst>
          </p:cNvPr>
          <p:cNvSpPr txBox="1"/>
          <p:nvPr/>
        </p:nvSpPr>
        <p:spPr>
          <a:xfrm>
            <a:off x="4832618" y="631983"/>
            <a:ext cx="6918780" cy="4801314"/>
          </a:xfrm>
          <a:prstGeom prst="rect">
            <a:avLst/>
          </a:prstGeom>
          <a:noFill/>
        </p:spPr>
        <p:txBody>
          <a:bodyPr wrap="square">
            <a:spAutoFit/>
          </a:bodyPr>
          <a:lstStyle/>
          <a:p>
            <a:r>
              <a:rPr lang="en-GB" dirty="0"/>
              <a:t>Using the correct lighting is a simple but highly effective way for businesses to prevent break-ins. </a:t>
            </a:r>
          </a:p>
          <a:p>
            <a:endParaRPr lang="en-GB" dirty="0"/>
          </a:p>
          <a:p>
            <a:r>
              <a:rPr lang="en-GB" dirty="0"/>
              <a:t>Well-lit entrances, walkways, and exterior areas reduce hiding spots and make it much harder for intruders to approach unnoticed. Criminals are far less likely to target a business that is visibly illuminated, as good lighting increases the chances of being seen by passers-by, neighbours, or CCTV cameras. </a:t>
            </a:r>
          </a:p>
          <a:p>
            <a:endParaRPr lang="en-GB" dirty="0"/>
          </a:p>
          <a:p>
            <a:r>
              <a:rPr lang="en-GB" dirty="0"/>
              <a:t>Interior lights on timers can also create the appearance that someone is present, further discouraging unauthorized access. In addition to boosting security good lighting improves safety for employees and customers during darker hours. </a:t>
            </a:r>
          </a:p>
          <a:p>
            <a:endParaRPr lang="en-GB" dirty="0"/>
          </a:p>
          <a:p>
            <a:r>
              <a:rPr lang="en-GB" dirty="0"/>
              <a:t>Overall, strategic lighting is a cost-effective, proactive measure that strengthens your business's security and reduces the risk of criminal activity</a:t>
            </a:r>
          </a:p>
        </p:txBody>
      </p:sp>
      <p:sp>
        <p:nvSpPr>
          <p:cNvPr id="20" name="Rectangle 19">
            <a:extLst>
              <a:ext uri="{FF2B5EF4-FFF2-40B4-BE49-F238E27FC236}">
                <a16:creationId xmlns:a16="http://schemas.microsoft.com/office/drawing/2014/main" id="{D4C643BD-C2A4-04AD-E68A-5B05FE1A5671}"/>
              </a:ext>
            </a:extLst>
          </p:cNvPr>
          <p:cNvSpPr/>
          <p:nvPr/>
        </p:nvSpPr>
        <p:spPr>
          <a:xfrm>
            <a:off x="3937518" y="3116424"/>
            <a:ext cx="365107" cy="47344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2" name="Picture 21" descr="A green and white logo&#10;&#10;AI-generated content may be incorrect.">
            <a:extLst>
              <a:ext uri="{FF2B5EF4-FFF2-40B4-BE49-F238E27FC236}">
                <a16:creationId xmlns:a16="http://schemas.microsoft.com/office/drawing/2014/main" id="{9AAF82A2-B4EB-D896-7569-CA722B6C5FB8}"/>
              </a:ext>
            </a:extLst>
          </p:cNvPr>
          <p:cNvPicPr>
            <a:picLocks noChangeAspect="1"/>
          </p:cNvPicPr>
          <p:nvPr/>
        </p:nvPicPr>
        <p:blipFill>
          <a:blip r:embed="rId5"/>
          <a:stretch>
            <a:fillRect/>
          </a:stretch>
        </p:blipFill>
        <p:spPr>
          <a:xfrm>
            <a:off x="-815560" y="2077394"/>
            <a:ext cx="3724322" cy="2483080"/>
          </a:xfrm>
          <a:prstGeom prst="rect">
            <a:avLst/>
          </a:prstGeom>
        </p:spPr>
      </p:pic>
      <p:sp>
        <p:nvSpPr>
          <p:cNvPr id="25" name="TextBox 24">
            <a:extLst>
              <a:ext uri="{FF2B5EF4-FFF2-40B4-BE49-F238E27FC236}">
                <a16:creationId xmlns:a16="http://schemas.microsoft.com/office/drawing/2014/main" id="{5CB70D15-F7DB-D9D9-A1B1-68DDFC508681}"/>
              </a:ext>
            </a:extLst>
          </p:cNvPr>
          <p:cNvSpPr txBox="1"/>
          <p:nvPr/>
        </p:nvSpPr>
        <p:spPr>
          <a:xfrm>
            <a:off x="8812395" y="6027003"/>
            <a:ext cx="3935633" cy="830997"/>
          </a:xfrm>
          <a:prstGeom prst="rect">
            <a:avLst/>
          </a:prstGeom>
          <a:noFill/>
        </p:spPr>
        <p:txBody>
          <a:bodyPr wrap="square" rtlCol="0">
            <a:spAutoFit/>
          </a:bodyPr>
          <a:lstStyle/>
          <a:p>
            <a:r>
              <a:rPr lang="en-GB" sz="1600" dirty="0"/>
              <a:t>Tel: 07845 189 752</a:t>
            </a:r>
          </a:p>
          <a:p>
            <a:r>
              <a:rPr lang="en-GB" sz="1600" dirty="0"/>
              <a:t>Email: Info@MandB-Services.co.uk</a:t>
            </a:r>
          </a:p>
          <a:p>
            <a:r>
              <a:rPr lang="en-GB" sz="1600" dirty="0"/>
              <a:t>Web: WWW.MandB-Services.co.uk</a:t>
            </a:r>
          </a:p>
        </p:txBody>
      </p:sp>
    </p:spTree>
    <p:extLst>
      <p:ext uri="{BB962C8B-B14F-4D97-AF65-F5344CB8AC3E}">
        <p14:creationId xmlns:p14="http://schemas.microsoft.com/office/powerpoint/2010/main" val="1603420917"/>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816D6C-FBB7-C56D-2E40-888EDF83B8F5}"/>
            </a:ext>
          </a:extLst>
        </p:cNvPr>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2E581CBF-AA01-4F3E-9CBA-CCA1221822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cxnSp>
        <p:nvCxnSpPr>
          <p:cNvPr id="33" name="Straight Connector 32">
            <a:extLst>
              <a:ext uri="{FF2B5EF4-FFF2-40B4-BE49-F238E27FC236}">
                <a16:creationId xmlns:a16="http://schemas.microsoft.com/office/drawing/2014/main" id="{0591E7FD-FC17-F954-490F-4B5711EDD00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DAA7C379-9ABD-87A6-E346-314F91F856F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37" name="Rectangle 23">
            <a:extLst>
              <a:ext uri="{FF2B5EF4-FFF2-40B4-BE49-F238E27FC236}">
                <a16:creationId xmlns:a16="http://schemas.microsoft.com/office/drawing/2014/main" id="{F1CF649F-5156-9928-0245-B9A7E8A694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9" name="Rectangle 25">
            <a:extLst>
              <a:ext uri="{FF2B5EF4-FFF2-40B4-BE49-F238E27FC236}">
                <a16:creationId xmlns:a16="http://schemas.microsoft.com/office/drawing/2014/main" id="{AC0C0AF5-3FB6-7C22-6B7E-FCCC5408DD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1" name="Isosceles Triangle 40">
            <a:extLst>
              <a:ext uri="{FF2B5EF4-FFF2-40B4-BE49-F238E27FC236}">
                <a16:creationId xmlns:a16="http://schemas.microsoft.com/office/drawing/2014/main" id="{EF9AF0D2-36A9-F952-EEFA-824999B530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3" name="Rectangle 27">
            <a:extLst>
              <a:ext uri="{FF2B5EF4-FFF2-40B4-BE49-F238E27FC236}">
                <a16:creationId xmlns:a16="http://schemas.microsoft.com/office/drawing/2014/main" id="{586B0586-C585-CCA2-55D0-B9F5846640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5" name="Isosceles Triangle 44">
            <a:extLst>
              <a:ext uri="{FF2B5EF4-FFF2-40B4-BE49-F238E27FC236}">
                <a16:creationId xmlns:a16="http://schemas.microsoft.com/office/drawing/2014/main" id="{91A304A7-EEF7-7C8B-3027-57BC965157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47" name="Freeform: Shape 46">
            <a:extLst>
              <a:ext uri="{FF2B5EF4-FFF2-40B4-BE49-F238E27FC236}">
                <a16:creationId xmlns:a16="http://schemas.microsoft.com/office/drawing/2014/main" id="{59199BCF-83A5-033A-8EBA-6A68F4554A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sp>
        <p:nvSpPr>
          <p:cNvPr id="49" name="Isosceles Triangle 48">
            <a:extLst>
              <a:ext uri="{FF2B5EF4-FFF2-40B4-BE49-F238E27FC236}">
                <a16:creationId xmlns:a16="http://schemas.microsoft.com/office/drawing/2014/main" id="{C0B33A77-7784-FF2A-B240-1382CD091C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dirty="0"/>
          </a:p>
        </p:txBody>
      </p:sp>
      <p:pic>
        <p:nvPicPr>
          <p:cNvPr id="19" name="Picture 18">
            <a:extLst>
              <a:ext uri="{FF2B5EF4-FFF2-40B4-BE49-F238E27FC236}">
                <a16:creationId xmlns:a16="http://schemas.microsoft.com/office/drawing/2014/main" id="{58BA955C-E1C6-CF37-145D-8B667955BB5F}"/>
              </a:ext>
            </a:extLst>
          </p:cNvPr>
          <p:cNvPicPr>
            <a:picLocks noChangeAspect="1"/>
          </p:cNvPicPr>
          <p:nvPr/>
        </p:nvPicPr>
        <p:blipFill>
          <a:blip r:embed="rId3">
            <a:biLevel thresh="75000"/>
            <a:alphaModFix amt="35000"/>
          </a:blip>
          <a:srcRect/>
          <a:stretch/>
        </p:blipFill>
        <p:spPr>
          <a:xfrm>
            <a:off x="6470702" y="621109"/>
            <a:ext cx="3272344" cy="5266533"/>
          </a:xfrm>
          <a:prstGeom prst="rect">
            <a:avLst/>
          </a:prstGeom>
        </p:spPr>
      </p:pic>
      <p:sp>
        <p:nvSpPr>
          <p:cNvPr id="13" name="TextBox 12">
            <a:extLst>
              <a:ext uri="{FF2B5EF4-FFF2-40B4-BE49-F238E27FC236}">
                <a16:creationId xmlns:a16="http://schemas.microsoft.com/office/drawing/2014/main" id="{40BABBAD-0D44-B8E6-FCEA-C12B677B4064}"/>
              </a:ext>
            </a:extLst>
          </p:cNvPr>
          <p:cNvSpPr txBox="1"/>
          <p:nvPr/>
        </p:nvSpPr>
        <p:spPr>
          <a:xfrm>
            <a:off x="4768079" y="1408264"/>
            <a:ext cx="6918780" cy="3416320"/>
          </a:xfrm>
          <a:prstGeom prst="rect">
            <a:avLst/>
          </a:prstGeom>
          <a:noFill/>
        </p:spPr>
        <p:txBody>
          <a:bodyPr wrap="square">
            <a:spAutoFit/>
          </a:bodyPr>
          <a:lstStyle/>
          <a:p>
            <a:r>
              <a:rPr lang="en-GB" dirty="0"/>
              <a:t>An intercom system is an important security and communication tool for any business because it allows you to control and verify who enters your premises.</a:t>
            </a:r>
          </a:p>
          <a:p>
            <a:endParaRPr lang="en-GB" dirty="0"/>
          </a:p>
          <a:p>
            <a:r>
              <a:rPr lang="en-GB" dirty="0"/>
              <a:t>By letting staff speak with visitors or delivery personnel without opening the door, an intercom reduces the risk of unauthorized entry and helps maintain a safe environment for all. </a:t>
            </a:r>
          </a:p>
          <a:p>
            <a:endParaRPr lang="en-GB" dirty="0"/>
          </a:p>
          <a:p>
            <a:r>
              <a:rPr lang="en-GB" dirty="0"/>
              <a:t>For businesses with reception areas, restricted zones, or multiple departments, an intercom enhances efficiency while adding an extra layer of protection. Overall, it supports both security and the daily operations of your business. </a:t>
            </a:r>
          </a:p>
        </p:txBody>
      </p:sp>
      <p:sp>
        <p:nvSpPr>
          <p:cNvPr id="20" name="Rectangle 19">
            <a:extLst>
              <a:ext uri="{FF2B5EF4-FFF2-40B4-BE49-F238E27FC236}">
                <a16:creationId xmlns:a16="http://schemas.microsoft.com/office/drawing/2014/main" id="{0F41BDF3-73D5-ABBF-75FB-9E03EA321ACB}"/>
              </a:ext>
            </a:extLst>
          </p:cNvPr>
          <p:cNvSpPr/>
          <p:nvPr/>
        </p:nvSpPr>
        <p:spPr>
          <a:xfrm>
            <a:off x="3937518" y="3116424"/>
            <a:ext cx="365107" cy="47344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2" name="Picture 21" descr="A green and white logo&#10;&#10;AI-generated content may be incorrect.">
            <a:extLst>
              <a:ext uri="{FF2B5EF4-FFF2-40B4-BE49-F238E27FC236}">
                <a16:creationId xmlns:a16="http://schemas.microsoft.com/office/drawing/2014/main" id="{95323CC6-65EC-C7BB-12F2-B6F8FA51ED92}"/>
              </a:ext>
            </a:extLst>
          </p:cNvPr>
          <p:cNvPicPr>
            <a:picLocks noChangeAspect="1"/>
          </p:cNvPicPr>
          <p:nvPr/>
        </p:nvPicPr>
        <p:blipFill>
          <a:blip r:embed="rId4"/>
          <a:stretch>
            <a:fillRect/>
          </a:stretch>
        </p:blipFill>
        <p:spPr>
          <a:xfrm>
            <a:off x="-815560" y="2077394"/>
            <a:ext cx="3724322" cy="2483080"/>
          </a:xfrm>
          <a:prstGeom prst="rect">
            <a:avLst/>
          </a:prstGeom>
        </p:spPr>
      </p:pic>
      <p:sp>
        <p:nvSpPr>
          <p:cNvPr id="25" name="TextBox 24">
            <a:extLst>
              <a:ext uri="{FF2B5EF4-FFF2-40B4-BE49-F238E27FC236}">
                <a16:creationId xmlns:a16="http://schemas.microsoft.com/office/drawing/2014/main" id="{FAF700BC-80C0-E3E6-A139-FB3F4EBDE2AB}"/>
              </a:ext>
            </a:extLst>
          </p:cNvPr>
          <p:cNvSpPr txBox="1"/>
          <p:nvPr/>
        </p:nvSpPr>
        <p:spPr>
          <a:xfrm>
            <a:off x="8812395" y="6027003"/>
            <a:ext cx="3935633" cy="830997"/>
          </a:xfrm>
          <a:prstGeom prst="rect">
            <a:avLst/>
          </a:prstGeom>
          <a:noFill/>
        </p:spPr>
        <p:txBody>
          <a:bodyPr wrap="square" rtlCol="0">
            <a:spAutoFit/>
          </a:bodyPr>
          <a:lstStyle/>
          <a:p>
            <a:r>
              <a:rPr lang="en-GB" sz="1600" dirty="0"/>
              <a:t>Tel: 07845 189 752</a:t>
            </a:r>
          </a:p>
          <a:p>
            <a:r>
              <a:rPr lang="en-GB" sz="1600" dirty="0"/>
              <a:t>Email: Info@MandB-Services.co.uk</a:t>
            </a:r>
          </a:p>
          <a:p>
            <a:r>
              <a:rPr lang="en-GB" sz="1600" dirty="0"/>
              <a:t>Web: WWW.MandB-Services.co.uk</a:t>
            </a:r>
          </a:p>
        </p:txBody>
      </p:sp>
    </p:spTree>
    <p:extLst>
      <p:ext uri="{BB962C8B-B14F-4D97-AF65-F5344CB8AC3E}">
        <p14:creationId xmlns:p14="http://schemas.microsoft.com/office/powerpoint/2010/main" val="1598642192"/>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_36807637_TF89119559.potx" id="{B4807689-D1F8-4DBF-9EDF-790173E8548C}" vid="{214E823A-15A8-4870-8C83-70DE5FCA86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3E04B51-1D33-4F14-BBD7-79D7D27E2E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C24F515-356D-4532-BE08-F6D7771916F0}">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9AEF1282-A6E9-4912-8AB9-8ED69BF7097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 design</Template>
  <TotalTime>302</TotalTime>
  <Words>1083</Words>
  <Application>Microsoft Office PowerPoint</Application>
  <PresentationFormat>Widescreen</PresentationFormat>
  <Paragraphs>81</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Jamie Brand</dc:creator>
  <cp:lastModifiedBy>Jamie Brand</cp:lastModifiedBy>
  <cp:revision>4</cp:revision>
  <dcterms:created xsi:type="dcterms:W3CDTF">2025-12-05T17:30:57Z</dcterms:created>
  <dcterms:modified xsi:type="dcterms:W3CDTF">2025-12-05T22:33:49Z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